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38"/>
  </p:notesMasterIdLst>
  <p:handoutMasterIdLst>
    <p:handoutMasterId r:id="rId39"/>
  </p:handoutMasterIdLst>
  <p:sldIdLst>
    <p:sldId id="256" r:id="rId2"/>
    <p:sldId id="342" r:id="rId3"/>
    <p:sldId id="343" r:id="rId4"/>
    <p:sldId id="344" r:id="rId5"/>
    <p:sldId id="345" r:id="rId6"/>
    <p:sldId id="346" r:id="rId7"/>
    <p:sldId id="286" r:id="rId8"/>
    <p:sldId id="266" r:id="rId9"/>
    <p:sldId id="327" r:id="rId10"/>
    <p:sldId id="372" r:id="rId11"/>
    <p:sldId id="353" r:id="rId12"/>
    <p:sldId id="354" r:id="rId13"/>
    <p:sldId id="364" r:id="rId14"/>
    <p:sldId id="371" r:id="rId15"/>
    <p:sldId id="381" r:id="rId16"/>
    <p:sldId id="382" r:id="rId17"/>
    <p:sldId id="375" r:id="rId18"/>
    <p:sldId id="331" r:id="rId19"/>
    <p:sldId id="355" r:id="rId20"/>
    <p:sldId id="350" r:id="rId21"/>
    <p:sldId id="365" r:id="rId22"/>
    <p:sldId id="369" r:id="rId23"/>
    <p:sldId id="367" r:id="rId24"/>
    <p:sldId id="373" r:id="rId25"/>
    <p:sldId id="376" r:id="rId26"/>
    <p:sldId id="273" r:id="rId27"/>
    <p:sldId id="352" r:id="rId28"/>
    <p:sldId id="368" r:id="rId29"/>
    <p:sldId id="370" r:id="rId30"/>
    <p:sldId id="379" r:id="rId31"/>
    <p:sldId id="380" r:id="rId32"/>
    <p:sldId id="341" r:id="rId33"/>
    <p:sldId id="377" r:id="rId34"/>
    <p:sldId id="383" r:id="rId35"/>
    <p:sldId id="385" r:id="rId36"/>
    <p:sldId id="386" r:id="rId37"/>
  </p:sldIdLst>
  <p:sldSz cx="9144000" cy="6858000" type="letter"/>
  <p:notesSz cx="6858000" cy="9144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63DE8"/>
    <a:srgbClr val="33CC33"/>
    <a:srgbClr val="FF7C80"/>
    <a:srgbClr val="00CC99"/>
    <a:srgbClr val="919191"/>
    <a:srgbClr val="FCFEB9"/>
    <a:srgbClr val="FAF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580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2136"/>
    </p:cViewPr>
  </p:sorterViewPr>
  <p:notesViewPr>
    <p:cSldViewPr>
      <p:cViewPr varScale="1">
        <p:scale>
          <a:sx n="86" d="100"/>
          <a:sy n="86" d="100"/>
        </p:scale>
        <p:origin x="1944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ssa Pollacia" userId="e1d15512-2a95-4d4e-8d89-f35f28444f59" providerId="ADAL" clId="{862B5C70-DAA9-4150-A2F7-5E7BC830CDD9}"/>
    <pc:docChg chg="undo custSel addSld delSld modSld sldOrd">
      <pc:chgData name="Lissa Pollacia" userId="e1d15512-2a95-4d4e-8d89-f35f28444f59" providerId="ADAL" clId="{862B5C70-DAA9-4150-A2F7-5E7BC830CDD9}" dt="2022-10-31T21:34:38.196" v="1358" actId="20577"/>
      <pc:docMkLst>
        <pc:docMk/>
      </pc:docMkLst>
      <pc:sldChg chg="addSp delSp modSp">
        <pc:chgData name="Lissa Pollacia" userId="e1d15512-2a95-4d4e-8d89-f35f28444f59" providerId="ADAL" clId="{862B5C70-DAA9-4150-A2F7-5E7BC830CDD9}" dt="2022-10-31T21:25:36.977" v="881" actId="1076"/>
        <pc:sldMkLst>
          <pc:docMk/>
          <pc:sldMk cId="0" sldId="256"/>
        </pc:sldMkLst>
        <pc:spChg chg="add del mod">
          <ac:chgData name="Lissa Pollacia" userId="e1d15512-2a95-4d4e-8d89-f35f28444f59" providerId="ADAL" clId="{862B5C70-DAA9-4150-A2F7-5E7BC830CDD9}" dt="2022-10-31T21:25:36.977" v="881" actId="1076"/>
          <ac:spMkLst>
            <pc:docMk/>
            <pc:sldMk cId="0" sldId="256"/>
            <ac:spMk id="4098" creationId="{00000000-0000-0000-0000-000000000000}"/>
          </ac:spMkLst>
        </pc:spChg>
      </pc:sldChg>
      <pc:sldChg chg="modSp modAnim">
        <pc:chgData name="Lissa Pollacia" userId="e1d15512-2a95-4d4e-8d89-f35f28444f59" providerId="ADAL" clId="{862B5C70-DAA9-4150-A2F7-5E7BC830CDD9}" dt="2022-10-31T21:19:41.437" v="819"/>
        <pc:sldMkLst>
          <pc:docMk/>
          <pc:sldMk cId="0" sldId="266"/>
        </pc:sldMkLst>
        <pc:spChg chg="mod">
          <ac:chgData name="Lissa Pollacia" userId="e1d15512-2a95-4d4e-8d89-f35f28444f59" providerId="ADAL" clId="{862B5C70-DAA9-4150-A2F7-5E7BC830CDD9}" dt="2022-10-31T21:19:38.563" v="818"/>
          <ac:spMkLst>
            <pc:docMk/>
            <pc:sldMk cId="0" sldId="266"/>
            <ac:spMk id="177155" creationId="{00000000-0000-0000-0000-000000000000}"/>
          </ac:spMkLst>
        </pc:spChg>
      </pc:sldChg>
      <pc:sldChg chg="modSp modAnim">
        <pc:chgData name="Lissa Pollacia" userId="e1d15512-2a95-4d4e-8d89-f35f28444f59" providerId="ADAL" clId="{862B5C70-DAA9-4150-A2F7-5E7BC830CDD9}" dt="2022-10-31T21:19:41.437" v="819"/>
        <pc:sldMkLst>
          <pc:docMk/>
          <pc:sldMk cId="0" sldId="286"/>
        </pc:sldMkLst>
        <pc:spChg chg="mod">
          <ac:chgData name="Lissa Pollacia" userId="e1d15512-2a95-4d4e-8d89-f35f28444f59" providerId="ADAL" clId="{862B5C70-DAA9-4150-A2F7-5E7BC830CDD9}" dt="2022-10-31T21:19:38.563" v="818"/>
          <ac:spMkLst>
            <pc:docMk/>
            <pc:sldMk cId="0" sldId="286"/>
            <ac:spMk id="200707" creationId="{00000000-0000-0000-0000-000000000000}"/>
          </ac:spMkLst>
        </pc:spChg>
      </pc:sldChg>
      <pc:sldChg chg="modSp modAnim">
        <pc:chgData name="Lissa Pollacia" userId="e1d15512-2a95-4d4e-8d89-f35f28444f59" providerId="ADAL" clId="{862B5C70-DAA9-4150-A2F7-5E7BC830CDD9}" dt="2022-10-31T21:19:41.437" v="819"/>
        <pc:sldMkLst>
          <pc:docMk/>
          <pc:sldMk cId="0" sldId="327"/>
        </pc:sldMkLst>
        <pc:spChg chg="mod">
          <ac:chgData name="Lissa Pollacia" userId="e1d15512-2a95-4d4e-8d89-f35f28444f59" providerId="ADAL" clId="{862B5C70-DAA9-4150-A2F7-5E7BC830CDD9}" dt="2022-10-31T21:19:38.563" v="818"/>
          <ac:spMkLst>
            <pc:docMk/>
            <pc:sldMk cId="0" sldId="327"/>
            <ac:spMk id="245763" creationId="{00000000-0000-0000-0000-000000000000}"/>
          </ac:spMkLst>
        </pc:spChg>
      </pc:sldChg>
      <pc:sldChg chg="modSp ord modAnim">
        <pc:chgData name="Lissa Pollacia" userId="e1d15512-2a95-4d4e-8d89-f35f28444f59" providerId="ADAL" clId="{862B5C70-DAA9-4150-A2F7-5E7BC830CDD9}" dt="2022-10-31T21:13:04.712" v="676" actId="5793"/>
        <pc:sldMkLst>
          <pc:docMk/>
          <pc:sldMk cId="0" sldId="341"/>
        </pc:sldMkLst>
        <pc:spChg chg="mod">
          <ac:chgData name="Lissa Pollacia" userId="e1d15512-2a95-4d4e-8d89-f35f28444f59" providerId="ADAL" clId="{862B5C70-DAA9-4150-A2F7-5E7BC830CDD9}" dt="2022-10-31T21:03:14.380" v="399" actId="20577"/>
          <ac:spMkLst>
            <pc:docMk/>
            <pc:sldMk cId="0" sldId="341"/>
            <ac:spMk id="25602" creationId="{00000000-0000-0000-0000-000000000000}"/>
          </ac:spMkLst>
        </pc:spChg>
        <pc:spChg chg="mod">
          <ac:chgData name="Lissa Pollacia" userId="e1d15512-2a95-4d4e-8d89-f35f28444f59" providerId="ADAL" clId="{862B5C70-DAA9-4150-A2F7-5E7BC830CDD9}" dt="2022-10-31T21:13:04.712" v="676" actId="5793"/>
          <ac:spMkLst>
            <pc:docMk/>
            <pc:sldMk cId="0" sldId="341"/>
            <ac:spMk id="260099" creationId="{00000000-0000-0000-0000-000000000000}"/>
          </ac:spMkLst>
        </pc:spChg>
      </pc:sldChg>
      <pc:sldChg chg="modSp modAnim">
        <pc:chgData name="Lissa Pollacia" userId="e1d15512-2a95-4d4e-8d89-f35f28444f59" providerId="ADAL" clId="{862B5C70-DAA9-4150-A2F7-5E7BC830CDD9}" dt="2022-10-31T21:26:36.056" v="884" actId="1076"/>
        <pc:sldMkLst>
          <pc:docMk/>
          <pc:sldMk cId="0" sldId="346"/>
        </pc:sldMkLst>
        <pc:spChg chg="mod">
          <ac:chgData name="Lissa Pollacia" userId="e1d15512-2a95-4d4e-8d89-f35f28444f59" providerId="ADAL" clId="{862B5C70-DAA9-4150-A2F7-5E7BC830CDD9}" dt="2022-10-31T21:26:00.306" v="882" actId="1076"/>
          <ac:spMkLst>
            <pc:docMk/>
            <pc:sldMk cId="0" sldId="346"/>
            <ac:spMk id="265219" creationId="{00000000-0000-0000-0000-000000000000}"/>
          </ac:spMkLst>
        </pc:spChg>
        <pc:picChg chg="mod">
          <ac:chgData name="Lissa Pollacia" userId="e1d15512-2a95-4d4e-8d89-f35f28444f59" providerId="ADAL" clId="{862B5C70-DAA9-4150-A2F7-5E7BC830CDD9}" dt="2022-10-31T21:26:36.056" v="884" actId="1076"/>
          <ac:picMkLst>
            <pc:docMk/>
            <pc:sldMk cId="0" sldId="346"/>
            <ac:picMk id="9219" creationId="{00000000-0000-0000-0000-000000000000}"/>
          </ac:picMkLst>
        </pc:picChg>
      </pc:sldChg>
      <pc:sldChg chg="delSp modSp modAnim">
        <pc:chgData name="Lissa Pollacia" userId="e1d15512-2a95-4d4e-8d89-f35f28444f59" providerId="ADAL" clId="{862B5C70-DAA9-4150-A2F7-5E7BC830CDD9}" dt="2022-10-31T21:10:21.360" v="604" actId="20577"/>
        <pc:sldMkLst>
          <pc:docMk/>
          <pc:sldMk cId="0" sldId="352"/>
        </pc:sldMkLst>
        <pc:spChg chg="del mod">
          <ac:chgData name="Lissa Pollacia" userId="e1d15512-2a95-4d4e-8d89-f35f28444f59" providerId="ADAL" clId="{862B5C70-DAA9-4150-A2F7-5E7BC830CDD9}" dt="2022-10-31T20:57:32.388" v="241" actId="478"/>
          <ac:spMkLst>
            <pc:docMk/>
            <pc:sldMk cId="0" sldId="352"/>
            <ac:spMk id="43016" creationId="{00000000-0000-0000-0000-000000000000}"/>
          </ac:spMkLst>
        </pc:spChg>
        <pc:spChg chg="mod">
          <ac:chgData name="Lissa Pollacia" userId="e1d15512-2a95-4d4e-8d89-f35f28444f59" providerId="ADAL" clId="{862B5C70-DAA9-4150-A2F7-5E7BC830CDD9}" dt="2022-10-31T21:10:21.360" v="604" actId="20577"/>
          <ac:spMkLst>
            <pc:docMk/>
            <pc:sldMk cId="0" sldId="352"/>
            <ac:spMk id="273414" creationId="{00000000-0000-0000-0000-000000000000}"/>
          </ac:spMkLst>
        </pc:spChg>
      </pc:sldChg>
      <pc:sldChg chg="modSp modAnim">
        <pc:chgData name="Lissa Pollacia" userId="e1d15512-2a95-4d4e-8d89-f35f28444f59" providerId="ADAL" clId="{862B5C70-DAA9-4150-A2F7-5E7BC830CDD9}" dt="2022-10-31T21:19:38.563" v="818"/>
        <pc:sldMkLst>
          <pc:docMk/>
          <pc:sldMk cId="0" sldId="353"/>
        </pc:sldMkLst>
        <pc:spChg chg="mod">
          <ac:chgData name="Lissa Pollacia" userId="e1d15512-2a95-4d4e-8d89-f35f28444f59" providerId="ADAL" clId="{862B5C70-DAA9-4150-A2F7-5E7BC830CDD9}" dt="2022-10-31T21:19:38.563" v="818"/>
          <ac:spMkLst>
            <pc:docMk/>
            <pc:sldMk cId="0" sldId="353"/>
            <ac:spMk id="15362" creationId="{00000000-0000-0000-0000-000000000000}"/>
          </ac:spMkLst>
        </pc:spChg>
        <pc:spChg chg="mod">
          <ac:chgData name="Lissa Pollacia" userId="e1d15512-2a95-4d4e-8d89-f35f28444f59" providerId="ADAL" clId="{862B5C70-DAA9-4150-A2F7-5E7BC830CDD9}" dt="2022-10-31T21:15:43.673" v="688" actId="14100"/>
          <ac:spMkLst>
            <pc:docMk/>
            <pc:sldMk cId="0" sldId="353"/>
            <ac:spMk id="276483" creationId="{00000000-0000-0000-0000-000000000000}"/>
          </ac:spMkLst>
        </pc:spChg>
        <pc:grpChg chg="mod">
          <ac:chgData name="Lissa Pollacia" userId="e1d15512-2a95-4d4e-8d89-f35f28444f59" providerId="ADAL" clId="{862B5C70-DAA9-4150-A2F7-5E7BC830CDD9}" dt="2022-10-31T21:15:49.140" v="697" actId="1035"/>
          <ac:grpSpMkLst>
            <pc:docMk/>
            <pc:sldMk cId="0" sldId="353"/>
            <ac:grpSpMk id="15364" creationId="{00000000-0000-0000-0000-000000000000}"/>
          </ac:grpSpMkLst>
        </pc:grpChg>
      </pc:sldChg>
      <pc:sldChg chg="modSp">
        <pc:chgData name="Lissa Pollacia" userId="e1d15512-2a95-4d4e-8d89-f35f28444f59" providerId="ADAL" clId="{862B5C70-DAA9-4150-A2F7-5E7BC830CDD9}" dt="2022-10-31T21:19:38.563" v="818"/>
        <pc:sldMkLst>
          <pc:docMk/>
          <pc:sldMk cId="0" sldId="354"/>
        </pc:sldMkLst>
        <pc:spChg chg="mod">
          <ac:chgData name="Lissa Pollacia" userId="e1d15512-2a95-4d4e-8d89-f35f28444f59" providerId="ADAL" clId="{862B5C70-DAA9-4150-A2F7-5E7BC830CDD9}" dt="2022-10-31T21:19:38.563" v="818"/>
          <ac:spMkLst>
            <pc:docMk/>
            <pc:sldMk cId="0" sldId="354"/>
            <ac:spMk id="17410" creationId="{00000000-0000-0000-0000-000000000000}"/>
          </ac:spMkLst>
        </pc:spChg>
        <pc:spChg chg="mod">
          <ac:chgData name="Lissa Pollacia" userId="e1d15512-2a95-4d4e-8d89-f35f28444f59" providerId="ADAL" clId="{862B5C70-DAA9-4150-A2F7-5E7BC830CDD9}" dt="2022-10-31T21:19:38.563" v="818"/>
          <ac:spMkLst>
            <pc:docMk/>
            <pc:sldMk cId="0" sldId="354"/>
            <ac:spMk id="17414" creationId="{00000000-0000-0000-0000-000000000000}"/>
          </ac:spMkLst>
        </pc:spChg>
      </pc:sldChg>
      <pc:sldChg chg="del">
        <pc:chgData name="Lissa Pollacia" userId="e1d15512-2a95-4d4e-8d89-f35f28444f59" providerId="ADAL" clId="{862B5C70-DAA9-4150-A2F7-5E7BC830CDD9}" dt="2022-10-31T21:14:55.368" v="677" actId="2696"/>
        <pc:sldMkLst>
          <pc:docMk/>
          <pc:sldMk cId="0" sldId="360"/>
        </pc:sldMkLst>
      </pc:sldChg>
      <pc:sldChg chg="modSp">
        <pc:chgData name="Lissa Pollacia" userId="e1d15512-2a95-4d4e-8d89-f35f28444f59" providerId="ADAL" clId="{862B5C70-DAA9-4150-A2F7-5E7BC830CDD9}" dt="2022-10-31T21:19:38.563" v="818"/>
        <pc:sldMkLst>
          <pc:docMk/>
          <pc:sldMk cId="0" sldId="364"/>
        </pc:sldMkLst>
        <pc:spChg chg="mod">
          <ac:chgData name="Lissa Pollacia" userId="e1d15512-2a95-4d4e-8d89-f35f28444f59" providerId="ADAL" clId="{862B5C70-DAA9-4150-A2F7-5E7BC830CDD9}" dt="2022-10-31T21:19:38.563" v="818"/>
          <ac:spMkLst>
            <pc:docMk/>
            <pc:sldMk cId="0" sldId="364"/>
            <ac:spMk id="19458" creationId="{00000000-0000-0000-0000-000000000000}"/>
          </ac:spMkLst>
        </pc:spChg>
        <pc:spChg chg="mod">
          <ac:chgData name="Lissa Pollacia" userId="e1d15512-2a95-4d4e-8d89-f35f28444f59" providerId="ADAL" clId="{862B5C70-DAA9-4150-A2F7-5E7BC830CDD9}" dt="2022-10-31T21:19:38.563" v="818"/>
          <ac:spMkLst>
            <pc:docMk/>
            <pc:sldMk cId="0" sldId="364"/>
            <ac:spMk id="19459" creationId="{00000000-0000-0000-0000-000000000000}"/>
          </ac:spMkLst>
        </pc:spChg>
      </pc:sldChg>
      <pc:sldChg chg="modSp">
        <pc:chgData name="Lissa Pollacia" userId="e1d15512-2a95-4d4e-8d89-f35f28444f59" providerId="ADAL" clId="{862B5C70-DAA9-4150-A2F7-5E7BC830CDD9}" dt="2022-10-31T21:20:22.864" v="829" actId="20577"/>
        <pc:sldMkLst>
          <pc:docMk/>
          <pc:sldMk cId="0" sldId="365"/>
        </pc:sldMkLst>
        <pc:spChg chg="mod">
          <ac:chgData name="Lissa Pollacia" userId="e1d15512-2a95-4d4e-8d89-f35f28444f59" providerId="ADAL" clId="{862B5C70-DAA9-4150-A2F7-5E7BC830CDD9}" dt="2022-10-31T21:20:22.864" v="829" actId="20577"/>
          <ac:spMkLst>
            <pc:docMk/>
            <pc:sldMk cId="0" sldId="365"/>
            <ac:spMk id="33794" creationId="{00000000-0000-0000-0000-000000000000}"/>
          </ac:spMkLst>
        </pc:spChg>
      </pc:sldChg>
      <pc:sldChg chg="modSp">
        <pc:chgData name="Lissa Pollacia" userId="e1d15512-2a95-4d4e-8d89-f35f28444f59" providerId="ADAL" clId="{862B5C70-DAA9-4150-A2F7-5E7BC830CDD9}" dt="2022-10-31T21:20:29.819" v="831" actId="20577"/>
        <pc:sldMkLst>
          <pc:docMk/>
          <pc:sldMk cId="0" sldId="367"/>
        </pc:sldMkLst>
        <pc:spChg chg="mod">
          <ac:chgData name="Lissa Pollacia" userId="e1d15512-2a95-4d4e-8d89-f35f28444f59" providerId="ADAL" clId="{862B5C70-DAA9-4150-A2F7-5E7BC830CDD9}" dt="2022-10-31T21:20:29.819" v="831" actId="20577"/>
          <ac:spMkLst>
            <pc:docMk/>
            <pc:sldMk cId="0" sldId="367"/>
            <ac:spMk id="4" creationId="{00000000-0000-0000-0000-000000000000}"/>
          </ac:spMkLst>
        </pc:spChg>
        <pc:spChg chg="mod">
          <ac:chgData name="Lissa Pollacia" userId="e1d15512-2a95-4d4e-8d89-f35f28444f59" providerId="ADAL" clId="{862B5C70-DAA9-4150-A2F7-5E7BC830CDD9}" dt="2022-10-31T20:56:18.784" v="223" actId="20577"/>
          <ac:spMkLst>
            <pc:docMk/>
            <pc:sldMk cId="0" sldId="367"/>
            <ac:spMk id="37891" creationId="{00000000-0000-0000-0000-000000000000}"/>
          </ac:spMkLst>
        </pc:spChg>
      </pc:sldChg>
      <pc:sldChg chg="modSp">
        <pc:chgData name="Lissa Pollacia" userId="e1d15512-2a95-4d4e-8d89-f35f28444f59" providerId="ADAL" clId="{862B5C70-DAA9-4150-A2F7-5E7BC830CDD9}" dt="2022-10-31T21:20:38.940" v="833" actId="20577"/>
        <pc:sldMkLst>
          <pc:docMk/>
          <pc:sldMk cId="0" sldId="368"/>
        </pc:sldMkLst>
        <pc:spChg chg="mod">
          <ac:chgData name="Lissa Pollacia" userId="e1d15512-2a95-4d4e-8d89-f35f28444f59" providerId="ADAL" clId="{862B5C70-DAA9-4150-A2F7-5E7BC830CDD9}" dt="2022-10-31T21:20:38.940" v="833" actId="20577"/>
          <ac:spMkLst>
            <pc:docMk/>
            <pc:sldMk cId="0" sldId="368"/>
            <ac:spMk id="44034" creationId="{00000000-0000-0000-0000-000000000000}"/>
          </ac:spMkLst>
        </pc:spChg>
        <pc:spChg chg="mod">
          <ac:chgData name="Lissa Pollacia" userId="e1d15512-2a95-4d4e-8d89-f35f28444f59" providerId="ADAL" clId="{862B5C70-DAA9-4150-A2F7-5E7BC830CDD9}" dt="2022-10-31T21:11:00.865" v="618" actId="20577"/>
          <ac:spMkLst>
            <pc:docMk/>
            <pc:sldMk cId="0" sldId="368"/>
            <ac:spMk id="44035" creationId="{00000000-0000-0000-0000-000000000000}"/>
          </ac:spMkLst>
        </pc:spChg>
      </pc:sldChg>
      <pc:sldChg chg="modSp">
        <pc:chgData name="Lissa Pollacia" userId="e1d15512-2a95-4d4e-8d89-f35f28444f59" providerId="ADAL" clId="{862B5C70-DAA9-4150-A2F7-5E7BC830CDD9}" dt="2022-10-31T21:20:25.765" v="830" actId="20577"/>
        <pc:sldMkLst>
          <pc:docMk/>
          <pc:sldMk cId="0" sldId="369"/>
        </pc:sldMkLst>
        <pc:spChg chg="mod">
          <ac:chgData name="Lissa Pollacia" userId="e1d15512-2a95-4d4e-8d89-f35f28444f59" providerId="ADAL" clId="{862B5C70-DAA9-4150-A2F7-5E7BC830CDD9}" dt="2022-10-31T21:20:25.765" v="830" actId="20577"/>
          <ac:spMkLst>
            <pc:docMk/>
            <pc:sldMk cId="0" sldId="369"/>
            <ac:spMk id="35842" creationId="{00000000-0000-0000-0000-000000000000}"/>
          </ac:spMkLst>
        </pc:spChg>
        <pc:spChg chg="mod">
          <ac:chgData name="Lissa Pollacia" userId="e1d15512-2a95-4d4e-8d89-f35f28444f59" providerId="ADAL" clId="{862B5C70-DAA9-4150-A2F7-5E7BC830CDD9}" dt="2022-10-31T20:53:33.724" v="132" actId="6549"/>
          <ac:spMkLst>
            <pc:docMk/>
            <pc:sldMk cId="0" sldId="369"/>
            <ac:spMk id="35843" creationId="{00000000-0000-0000-0000-000000000000}"/>
          </ac:spMkLst>
        </pc:spChg>
      </pc:sldChg>
      <pc:sldChg chg="modSp">
        <pc:chgData name="Lissa Pollacia" userId="e1d15512-2a95-4d4e-8d89-f35f28444f59" providerId="ADAL" clId="{862B5C70-DAA9-4150-A2F7-5E7BC830CDD9}" dt="2022-10-31T21:20:41.773" v="834" actId="20577"/>
        <pc:sldMkLst>
          <pc:docMk/>
          <pc:sldMk cId="0" sldId="370"/>
        </pc:sldMkLst>
        <pc:spChg chg="mod">
          <ac:chgData name="Lissa Pollacia" userId="e1d15512-2a95-4d4e-8d89-f35f28444f59" providerId="ADAL" clId="{862B5C70-DAA9-4150-A2F7-5E7BC830CDD9}" dt="2022-10-31T21:20:41.773" v="834" actId="20577"/>
          <ac:spMkLst>
            <pc:docMk/>
            <pc:sldMk cId="0" sldId="370"/>
            <ac:spMk id="46082" creationId="{00000000-0000-0000-0000-000000000000}"/>
          </ac:spMkLst>
        </pc:spChg>
        <pc:spChg chg="mod">
          <ac:chgData name="Lissa Pollacia" userId="e1d15512-2a95-4d4e-8d89-f35f28444f59" providerId="ADAL" clId="{862B5C70-DAA9-4150-A2F7-5E7BC830CDD9}" dt="2022-10-31T21:01:04.930" v="370" actId="20577"/>
          <ac:spMkLst>
            <pc:docMk/>
            <pc:sldMk cId="0" sldId="370"/>
            <ac:spMk id="46083" creationId="{00000000-0000-0000-0000-000000000000}"/>
          </ac:spMkLst>
        </pc:spChg>
      </pc:sldChg>
      <pc:sldChg chg="modSp">
        <pc:chgData name="Lissa Pollacia" userId="e1d15512-2a95-4d4e-8d89-f35f28444f59" providerId="ADAL" clId="{862B5C70-DAA9-4150-A2F7-5E7BC830CDD9}" dt="2022-10-31T21:19:38.563" v="818"/>
        <pc:sldMkLst>
          <pc:docMk/>
          <pc:sldMk cId="0" sldId="371"/>
        </pc:sldMkLst>
        <pc:spChg chg="mod">
          <ac:chgData name="Lissa Pollacia" userId="e1d15512-2a95-4d4e-8d89-f35f28444f59" providerId="ADAL" clId="{862B5C70-DAA9-4150-A2F7-5E7BC830CDD9}" dt="2022-10-31T21:19:38.563" v="818"/>
          <ac:spMkLst>
            <pc:docMk/>
            <pc:sldMk cId="0" sldId="371"/>
            <ac:spMk id="21506" creationId="{00000000-0000-0000-0000-000000000000}"/>
          </ac:spMkLst>
        </pc:spChg>
      </pc:sldChg>
      <pc:sldChg chg="delSp modSp modAnim">
        <pc:chgData name="Lissa Pollacia" userId="e1d15512-2a95-4d4e-8d89-f35f28444f59" providerId="ADAL" clId="{862B5C70-DAA9-4150-A2F7-5E7BC830CDD9}" dt="2022-10-31T21:19:41.437" v="819"/>
        <pc:sldMkLst>
          <pc:docMk/>
          <pc:sldMk cId="0" sldId="372"/>
        </pc:sldMkLst>
        <pc:spChg chg="mod">
          <ac:chgData name="Lissa Pollacia" userId="e1d15512-2a95-4d4e-8d89-f35f28444f59" providerId="ADAL" clId="{862B5C70-DAA9-4150-A2F7-5E7BC830CDD9}" dt="2022-10-31T21:19:38.563" v="818"/>
          <ac:spMkLst>
            <pc:docMk/>
            <pc:sldMk cId="0" sldId="372"/>
            <ac:spMk id="14338" creationId="{00000000-0000-0000-0000-000000000000}"/>
          </ac:spMkLst>
        </pc:spChg>
        <pc:spChg chg="mod">
          <ac:chgData name="Lissa Pollacia" userId="e1d15512-2a95-4d4e-8d89-f35f28444f59" providerId="ADAL" clId="{862B5C70-DAA9-4150-A2F7-5E7BC830CDD9}" dt="2022-10-31T21:19:38.563" v="818"/>
          <ac:spMkLst>
            <pc:docMk/>
            <pc:sldMk cId="0" sldId="372"/>
            <ac:spMk id="245763" creationId="{00000000-0000-0000-0000-000000000000}"/>
          </ac:spMkLst>
        </pc:spChg>
        <pc:grpChg chg="del">
          <ac:chgData name="Lissa Pollacia" userId="e1d15512-2a95-4d4e-8d89-f35f28444f59" providerId="ADAL" clId="{862B5C70-DAA9-4150-A2F7-5E7BC830CDD9}" dt="2022-10-31T21:15:05.850" v="679" actId="478"/>
          <ac:grpSpMkLst>
            <pc:docMk/>
            <pc:sldMk cId="0" sldId="372"/>
            <ac:grpSpMk id="14341" creationId="{00000000-0000-0000-0000-000000000000}"/>
          </ac:grpSpMkLst>
        </pc:grpChg>
      </pc:sldChg>
      <pc:sldChg chg="modSp">
        <pc:chgData name="Lissa Pollacia" userId="e1d15512-2a95-4d4e-8d89-f35f28444f59" providerId="ADAL" clId="{862B5C70-DAA9-4150-A2F7-5E7BC830CDD9}" dt="2022-10-31T21:20:32.415" v="832" actId="20577"/>
        <pc:sldMkLst>
          <pc:docMk/>
          <pc:sldMk cId="0" sldId="373"/>
        </pc:sldMkLst>
        <pc:spChg chg="mod">
          <ac:chgData name="Lissa Pollacia" userId="e1d15512-2a95-4d4e-8d89-f35f28444f59" providerId="ADAL" clId="{862B5C70-DAA9-4150-A2F7-5E7BC830CDD9}" dt="2022-10-31T21:20:32.415" v="832" actId="20577"/>
          <ac:spMkLst>
            <pc:docMk/>
            <pc:sldMk cId="0" sldId="373"/>
            <ac:spMk id="39938" creationId="{00000000-0000-0000-0000-000000000000}"/>
          </ac:spMkLst>
        </pc:spChg>
        <pc:spChg chg="mod">
          <ac:chgData name="Lissa Pollacia" userId="e1d15512-2a95-4d4e-8d89-f35f28444f59" providerId="ADAL" clId="{862B5C70-DAA9-4150-A2F7-5E7BC830CDD9}" dt="2022-10-31T20:56:59.310" v="238" actId="6549"/>
          <ac:spMkLst>
            <pc:docMk/>
            <pc:sldMk cId="0" sldId="373"/>
            <ac:spMk id="39939" creationId="{00000000-0000-0000-0000-000000000000}"/>
          </ac:spMkLst>
        </pc:spChg>
      </pc:sldChg>
      <pc:sldChg chg="modSp modAnim">
        <pc:chgData name="Lissa Pollacia" userId="e1d15512-2a95-4d4e-8d89-f35f28444f59" providerId="ADAL" clId="{862B5C70-DAA9-4150-A2F7-5E7BC830CDD9}" dt="2022-10-31T21:19:41.437" v="819"/>
        <pc:sldMkLst>
          <pc:docMk/>
          <pc:sldMk cId="1480556271" sldId="375"/>
        </pc:sldMkLst>
        <pc:spChg chg="mod">
          <ac:chgData name="Lissa Pollacia" userId="e1d15512-2a95-4d4e-8d89-f35f28444f59" providerId="ADAL" clId="{862B5C70-DAA9-4150-A2F7-5E7BC830CDD9}" dt="2022-10-31T20:54:10.064" v="162" actId="20577"/>
          <ac:spMkLst>
            <pc:docMk/>
            <pc:sldMk cId="1480556271" sldId="375"/>
            <ac:spMk id="23554" creationId="{00000000-0000-0000-0000-000000000000}"/>
          </ac:spMkLst>
        </pc:spChg>
        <pc:spChg chg="mod">
          <ac:chgData name="Lissa Pollacia" userId="e1d15512-2a95-4d4e-8d89-f35f28444f59" providerId="ADAL" clId="{862B5C70-DAA9-4150-A2F7-5E7BC830CDD9}" dt="2022-10-31T21:19:38.563" v="818"/>
          <ac:spMkLst>
            <pc:docMk/>
            <pc:sldMk cId="1480556271" sldId="375"/>
            <ac:spMk id="248835" creationId="{00000000-0000-0000-0000-000000000000}"/>
          </ac:spMkLst>
        </pc:spChg>
      </pc:sldChg>
      <pc:sldChg chg="modSp">
        <pc:chgData name="Lissa Pollacia" userId="e1d15512-2a95-4d4e-8d89-f35f28444f59" providerId="ADAL" clId="{862B5C70-DAA9-4150-A2F7-5E7BC830CDD9}" dt="2022-10-31T20:57:05.163" v="239" actId="20577"/>
        <pc:sldMkLst>
          <pc:docMk/>
          <pc:sldMk cId="3422801383" sldId="376"/>
        </pc:sldMkLst>
        <pc:spChg chg="mod">
          <ac:chgData name="Lissa Pollacia" userId="e1d15512-2a95-4d4e-8d89-f35f28444f59" providerId="ADAL" clId="{862B5C70-DAA9-4150-A2F7-5E7BC830CDD9}" dt="2022-10-31T20:57:05.163" v="239" actId="20577"/>
          <ac:spMkLst>
            <pc:docMk/>
            <pc:sldMk cId="3422801383" sldId="376"/>
            <ac:spMk id="23554" creationId="{00000000-0000-0000-0000-000000000000}"/>
          </ac:spMkLst>
        </pc:spChg>
      </pc:sldChg>
      <pc:sldChg chg="delSp modSp modAnim">
        <pc:chgData name="Lissa Pollacia" userId="e1d15512-2a95-4d4e-8d89-f35f28444f59" providerId="ADAL" clId="{862B5C70-DAA9-4150-A2F7-5E7BC830CDD9}" dt="2022-10-31T21:19:41.437" v="819"/>
        <pc:sldMkLst>
          <pc:docMk/>
          <pc:sldMk cId="3544799868" sldId="377"/>
        </pc:sldMkLst>
        <pc:spChg chg="del mod">
          <ac:chgData name="Lissa Pollacia" userId="e1d15512-2a95-4d4e-8d89-f35f28444f59" providerId="ADAL" clId="{862B5C70-DAA9-4150-A2F7-5E7BC830CDD9}" dt="2022-10-31T21:03:22.532" v="400" actId="478"/>
          <ac:spMkLst>
            <pc:docMk/>
            <pc:sldMk cId="3544799868" sldId="377"/>
            <ac:spMk id="25602" creationId="{00000000-0000-0000-0000-000000000000}"/>
          </ac:spMkLst>
        </pc:spChg>
        <pc:spChg chg="mod">
          <ac:chgData name="Lissa Pollacia" userId="e1d15512-2a95-4d4e-8d89-f35f28444f59" providerId="ADAL" clId="{862B5C70-DAA9-4150-A2F7-5E7BC830CDD9}" dt="2022-10-31T21:19:38.563" v="818"/>
          <ac:spMkLst>
            <pc:docMk/>
            <pc:sldMk cId="3544799868" sldId="377"/>
            <ac:spMk id="260099" creationId="{00000000-0000-0000-0000-000000000000}"/>
          </ac:spMkLst>
        </pc:spChg>
      </pc:sldChg>
      <pc:sldChg chg="modSp add del">
        <pc:chgData name="Lissa Pollacia" userId="e1d15512-2a95-4d4e-8d89-f35f28444f59" providerId="ADAL" clId="{862B5C70-DAA9-4150-A2F7-5E7BC830CDD9}" dt="2022-10-31T21:08:10.256" v="439" actId="2696"/>
        <pc:sldMkLst>
          <pc:docMk/>
          <pc:sldMk cId="927832497" sldId="378"/>
        </pc:sldMkLst>
        <pc:spChg chg="mod">
          <ac:chgData name="Lissa Pollacia" userId="e1d15512-2a95-4d4e-8d89-f35f28444f59" providerId="ADAL" clId="{862B5C70-DAA9-4150-A2F7-5E7BC830CDD9}" dt="2022-10-31T21:04:08.724" v="437" actId="20577"/>
          <ac:spMkLst>
            <pc:docMk/>
            <pc:sldMk cId="927832497" sldId="378"/>
            <ac:spMk id="2" creationId="{27A5278F-BF3A-4DDD-A081-EEB0BE3E0C0D}"/>
          </ac:spMkLst>
        </pc:spChg>
      </pc:sldChg>
      <pc:sldChg chg="del">
        <pc:chgData name="Lissa Pollacia" userId="e1d15512-2a95-4d4e-8d89-f35f28444f59" providerId="ADAL" clId="{862B5C70-DAA9-4150-A2F7-5E7BC830CDD9}" dt="2022-10-31T20:52:00.113" v="129" actId="2696"/>
        <pc:sldMkLst>
          <pc:docMk/>
          <pc:sldMk cId="3187941715" sldId="378"/>
        </pc:sldMkLst>
      </pc:sldChg>
      <pc:sldChg chg="modSp add ord">
        <pc:chgData name="Lissa Pollacia" userId="e1d15512-2a95-4d4e-8d89-f35f28444f59" providerId="ADAL" clId="{862B5C70-DAA9-4150-A2F7-5E7BC830CDD9}" dt="2022-10-31T21:29:23.208" v="1055" actId="115"/>
        <pc:sldMkLst>
          <pc:docMk/>
          <pc:sldMk cId="1233584919" sldId="379"/>
        </pc:sldMkLst>
        <pc:spChg chg="mod">
          <ac:chgData name="Lissa Pollacia" userId="e1d15512-2a95-4d4e-8d89-f35f28444f59" providerId="ADAL" clId="{862B5C70-DAA9-4150-A2F7-5E7BC830CDD9}" dt="2022-10-31T21:20:44.678" v="835" actId="20577"/>
          <ac:spMkLst>
            <pc:docMk/>
            <pc:sldMk cId="1233584919" sldId="379"/>
            <ac:spMk id="44034" creationId="{00000000-0000-0000-0000-000000000000}"/>
          </ac:spMkLst>
        </pc:spChg>
        <pc:spChg chg="mod">
          <ac:chgData name="Lissa Pollacia" userId="e1d15512-2a95-4d4e-8d89-f35f28444f59" providerId="ADAL" clId="{862B5C70-DAA9-4150-A2F7-5E7BC830CDD9}" dt="2022-10-31T21:29:23.208" v="1055" actId="115"/>
          <ac:spMkLst>
            <pc:docMk/>
            <pc:sldMk cId="1233584919" sldId="379"/>
            <ac:spMk id="44035" creationId="{00000000-0000-0000-0000-000000000000}"/>
          </ac:spMkLst>
        </pc:spChg>
      </pc:sldChg>
      <pc:sldChg chg="del">
        <pc:chgData name="Lissa Pollacia" userId="e1d15512-2a95-4d4e-8d89-f35f28444f59" providerId="ADAL" clId="{862B5C70-DAA9-4150-A2F7-5E7BC830CDD9}" dt="2022-10-31T20:52:05.576" v="130" actId="2696"/>
        <pc:sldMkLst>
          <pc:docMk/>
          <pc:sldMk cId="3957597999" sldId="379"/>
        </pc:sldMkLst>
      </pc:sldChg>
      <pc:sldChg chg="modSp add ord">
        <pc:chgData name="Lissa Pollacia" userId="e1d15512-2a95-4d4e-8d89-f35f28444f59" providerId="ADAL" clId="{862B5C70-DAA9-4150-A2F7-5E7BC830CDD9}" dt="2022-10-31T21:20:46.951" v="836" actId="20577"/>
        <pc:sldMkLst>
          <pc:docMk/>
          <pc:sldMk cId="545491845" sldId="380"/>
        </pc:sldMkLst>
        <pc:spChg chg="mod">
          <ac:chgData name="Lissa Pollacia" userId="e1d15512-2a95-4d4e-8d89-f35f28444f59" providerId="ADAL" clId="{862B5C70-DAA9-4150-A2F7-5E7BC830CDD9}" dt="2022-10-31T21:20:46.951" v="836" actId="20577"/>
          <ac:spMkLst>
            <pc:docMk/>
            <pc:sldMk cId="545491845" sldId="380"/>
            <ac:spMk id="46082" creationId="{00000000-0000-0000-0000-000000000000}"/>
          </ac:spMkLst>
        </pc:spChg>
        <pc:spChg chg="mod">
          <ac:chgData name="Lissa Pollacia" userId="e1d15512-2a95-4d4e-8d89-f35f28444f59" providerId="ADAL" clId="{862B5C70-DAA9-4150-A2F7-5E7BC830CDD9}" dt="2022-10-31T21:12:36.204" v="673" actId="20577"/>
          <ac:spMkLst>
            <pc:docMk/>
            <pc:sldMk cId="545491845" sldId="380"/>
            <ac:spMk id="46083" creationId="{00000000-0000-0000-0000-000000000000}"/>
          </ac:spMkLst>
        </pc:spChg>
      </pc:sldChg>
      <pc:sldChg chg="modSp add">
        <pc:chgData name="Lissa Pollacia" userId="e1d15512-2a95-4d4e-8d89-f35f28444f59" providerId="ADAL" clId="{862B5C70-DAA9-4150-A2F7-5E7BC830CDD9}" dt="2022-10-31T21:20:10.499" v="827" actId="20577"/>
        <pc:sldMkLst>
          <pc:docMk/>
          <pc:sldMk cId="517187856" sldId="381"/>
        </pc:sldMkLst>
        <pc:spChg chg="mod">
          <ac:chgData name="Lissa Pollacia" userId="e1d15512-2a95-4d4e-8d89-f35f28444f59" providerId="ADAL" clId="{862B5C70-DAA9-4150-A2F7-5E7BC830CDD9}" dt="2022-10-31T21:17:46.436" v="702" actId="20577"/>
          <ac:spMkLst>
            <pc:docMk/>
            <pc:sldMk cId="517187856" sldId="381"/>
            <ac:spMk id="19458" creationId="{00000000-0000-0000-0000-000000000000}"/>
          </ac:spMkLst>
        </pc:spChg>
        <pc:spChg chg="mod">
          <ac:chgData name="Lissa Pollacia" userId="e1d15512-2a95-4d4e-8d89-f35f28444f59" providerId="ADAL" clId="{862B5C70-DAA9-4150-A2F7-5E7BC830CDD9}" dt="2022-10-31T21:20:10.499" v="827" actId="20577"/>
          <ac:spMkLst>
            <pc:docMk/>
            <pc:sldMk cId="517187856" sldId="381"/>
            <ac:spMk id="19459" creationId="{00000000-0000-0000-0000-000000000000}"/>
          </ac:spMkLst>
        </pc:spChg>
      </pc:sldChg>
      <pc:sldChg chg="modSp add">
        <pc:chgData name="Lissa Pollacia" userId="e1d15512-2a95-4d4e-8d89-f35f28444f59" providerId="ADAL" clId="{862B5C70-DAA9-4150-A2F7-5E7BC830CDD9}" dt="2022-10-31T21:20:14.586" v="828" actId="20577"/>
        <pc:sldMkLst>
          <pc:docMk/>
          <pc:sldMk cId="4274858734" sldId="382"/>
        </pc:sldMkLst>
        <pc:spChg chg="mod">
          <ac:chgData name="Lissa Pollacia" userId="e1d15512-2a95-4d4e-8d89-f35f28444f59" providerId="ADAL" clId="{862B5C70-DAA9-4150-A2F7-5E7BC830CDD9}" dt="2022-10-31T21:20:14.586" v="828" actId="20577"/>
          <ac:spMkLst>
            <pc:docMk/>
            <pc:sldMk cId="4274858734" sldId="382"/>
            <ac:spMk id="21506" creationId="{00000000-0000-0000-0000-000000000000}"/>
          </ac:spMkLst>
        </pc:spChg>
      </pc:sldChg>
      <pc:sldChg chg="addSp delSp modSp add">
        <pc:chgData name="Lissa Pollacia" userId="e1d15512-2a95-4d4e-8d89-f35f28444f59" providerId="ADAL" clId="{862B5C70-DAA9-4150-A2F7-5E7BC830CDD9}" dt="2022-10-31T21:27:29.921" v="955" actId="1076"/>
        <pc:sldMkLst>
          <pc:docMk/>
          <pc:sldMk cId="3197471565" sldId="383"/>
        </pc:sldMkLst>
        <pc:spChg chg="del">
          <ac:chgData name="Lissa Pollacia" userId="e1d15512-2a95-4d4e-8d89-f35f28444f59" providerId="ADAL" clId="{862B5C70-DAA9-4150-A2F7-5E7BC830CDD9}" dt="2022-10-31T21:26:53.211" v="886"/>
          <ac:spMkLst>
            <pc:docMk/>
            <pc:sldMk cId="3197471565" sldId="383"/>
            <ac:spMk id="2" creationId="{9F834CF9-AE7F-40B2-A0FC-EEEB332FAE42}"/>
          </ac:spMkLst>
        </pc:spChg>
        <pc:spChg chg="del">
          <ac:chgData name="Lissa Pollacia" userId="e1d15512-2a95-4d4e-8d89-f35f28444f59" providerId="ADAL" clId="{862B5C70-DAA9-4150-A2F7-5E7BC830CDD9}" dt="2022-10-31T21:26:53.211" v="886"/>
          <ac:spMkLst>
            <pc:docMk/>
            <pc:sldMk cId="3197471565" sldId="383"/>
            <ac:spMk id="3" creationId="{91ED1A4C-6BDB-4825-82F0-93A58A4AE6DB}"/>
          </ac:spMkLst>
        </pc:spChg>
        <pc:spChg chg="add mod">
          <ac:chgData name="Lissa Pollacia" userId="e1d15512-2a95-4d4e-8d89-f35f28444f59" providerId="ADAL" clId="{862B5C70-DAA9-4150-A2F7-5E7BC830CDD9}" dt="2022-10-31T21:27:15.623" v="952" actId="20577"/>
          <ac:spMkLst>
            <pc:docMk/>
            <pc:sldMk cId="3197471565" sldId="383"/>
            <ac:spMk id="4" creationId="{00470059-6A6B-41EE-805E-20DA2E525A4E}"/>
          </ac:spMkLst>
        </pc:spChg>
        <pc:picChg chg="add mod">
          <ac:chgData name="Lissa Pollacia" userId="e1d15512-2a95-4d4e-8d89-f35f28444f59" providerId="ADAL" clId="{862B5C70-DAA9-4150-A2F7-5E7BC830CDD9}" dt="2022-10-31T21:27:29.921" v="955" actId="1076"/>
          <ac:picMkLst>
            <pc:docMk/>
            <pc:sldMk cId="3197471565" sldId="383"/>
            <ac:picMk id="5" creationId="{122B2ECA-26AC-4473-BEE5-EFE8223B4CAC}"/>
          </ac:picMkLst>
        </pc:picChg>
      </pc:sldChg>
      <pc:sldChg chg="add del">
        <pc:chgData name="Lissa Pollacia" userId="e1d15512-2a95-4d4e-8d89-f35f28444f59" providerId="ADAL" clId="{862B5C70-DAA9-4150-A2F7-5E7BC830CDD9}" dt="2022-10-31T21:28:17.074" v="967" actId="2696"/>
        <pc:sldMkLst>
          <pc:docMk/>
          <pc:sldMk cId="4058714360" sldId="384"/>
        </pc:sldMkLst>
      </pc:sldChg>
      <pc:sldChg chg="modSp add">
        <pc:chgData name="Lissa Pollacia" userId="e1d15512-2a95-4d4e-8d89-f35f28444f59" providerId="ADAL" clId="{862B5C70-DAA9-4150-A2F7-5E7BC830CDD9}" dt="2022-10-31T21:33:13.382" v="1241" actId="20577"/>
        <pc:sldMkLst>
          <pc:docMk/>
          <pc:sldMk cId="3222754243" sldId="385"/>
        </pc:sldMkLst>
        <pc:spChg chg="mod">
          <ac:chgData name="Lissa Pollacia" userId="e1d15512-2a95-4d4e-8d89-f35f28444f59" providerId="ADAL" clId="{862B5C70-DAA9-4150-A2F7-5E7BC830CDD9}" dt="2022-10-31T21:33:13.382" v="1241" actId="20577"/>
          <ac:spMkLst>
            <pc:docMk/>
            <pc:sldMk cId="3222754243" sldId="385"/>
            <ac:spMk id="2" creationId="{67E8332B-2C79-4606-AD72-02AD68F9F34F}"/>
          </ac:spMkLst>
        </pc:spChg>
        <pc:spChg chg="mod">
          <ac:chgData name="Lissa Pollacia" userId="e1d15512-2a95-4d4e-8d89-f35f28444f59" providerId="ADAL" clId="{862B5C70-DAA9-4150-A2F7-5E7BC830CDD9}" dt="2022-10-31T21:31:07.379" v="1192" actId="20577"/>
          <ac:spMkLst>
            <pc:docMk/>
            <pc:sldMk cId="3222754243" sldId="385"/>
            <ac:spMk id="3" creationId="{5E420268-7C68-4308-BD7C-09D825799F7A}"/>
          </ac:spMkLst>
        </pc:spChg>
      </pc:sldChg>
      <pc:sldChg chg="modSp add">
        <pc:chgData name="Lissa Pollacia" userId="e1d15512-2a95-4d4e-8d89-f35f28444f59" providerId="ADAL" clId="{862B5C70-DAA9-4150-A2F7-5E7BC830CDD9}" dt="2022-10-31T21:34:38.196" v="1358" actId="20577"/>
        <pc:sldMkLst>
          <pc:docMk/>
          <pc:sldMk cId="4121912449" sldId="386"/>
        </pc:sldMkLst>
        <pc:spChg chg="mod">
          <ac:chgData name="Lissa Pollacia" userId="e1d15512-2a95-4d4e-8d89-f35f28444f59" providerId="ADAL" clId="{862B5C70-DAA9-4150-A2F7-5E7BC830CDD9}" dt="2022-10-31T21:33:30.210" v="1262" actId="20577"/>
          <ac:spMkLst>
            <pc:docMk/>
            <pc:sldMk cId="4121912449" sldId="386"/>
            <ac:spMk id="2" creationId="{C3E7E550-42CE-4570-9771-5CB760E3C2B1}"/>
          </ac:spMkLst>
        </pc:spChg>
        <pc:spChg chg="mod">
          <ac:chgData name="Lissa Pollacia" userId="e1d15512-2a95-4d4e-8d89-f35f28444f59" providerId="ADAL" clId="{862B5C70-DAA9-4150-A2F7-5E7BC830CDD9}" dt="2022-10-31T21:34:38.196" v="1358" actId="20577"/>
          <ac:spMkLst>
            <pc:docMk/>
            <pc:sldMk cId="4121912449" sldId="386"/>
            <ac:spMk id="3" creationId="{935E318A-A0D8-4847-81F2-112485AFB432}"/>
          </ac:spMkLst>
        </pc:sp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1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notes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Book Antiqua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Book Antiqua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Book Antiqua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Book Antiqua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Book Antiqua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/>
              <a:t>OWNER(</a:t>
            </a:r>
            <a:r>
              <a:rPr lang="en-US" altLang="en-US" u="sng"/>
              <a:t>OwnerID</a:t>
            </a:r>
            <a:r>
              <a:rPr lang="en-US" altLang="en-US"/>
              <a:t>, OwnerFirst, OwnerLast)</a:t>
            </a:r>
          </a:p>
          <a:p>
            <a:endParaRPr lang="en-US" altLang="en-US"/>
          </a:p>
          <a:p>
            <a:r>
              <a:rPr lang="en-US" altLang="en-US"/>
              <a:t>PET(</a:t>
            </a:r>
            <a:r>
              <a:rPr lang="en-US" altLang="en-US" u="sng"/>
              <a:t>PetID</a:t>
            </a:r>
            <a:r>
              <a:rPr lang="en-US" altLang="en-US"/>
              <a:t>, PetName, PetAge, Breed)</a:t>
            </a:r>
          </a:p>
          <a:p>
            <a:endParaRPr lang="en-US" altLang="en-US"/>
          </a:p>
          <a:p>
            <a:r>
              <a:rPr lang="en-US" altLang="en-US"/>
              <a:t>OWNER-PET(</a:t>
            </a:r>
            <a:r>
              <a:rPr lang="en-US" altLang="en-US" u="sng"/>
              <a:t>OwnerID</a:t>
            </a:r>
            <a:r>
              <a:rPr lang="en-US" altLang="en-US"/>
              <a:t>, </a:t>
            </a:r>
            <a:r>
              <a:rPr lang="en-US" altLang="en-US" u="sng"/>
              <a:t>PetID</a:t>
            </a:r>
            <a:r>
              <a:rPr lang="en-US" altLang="en-US"/>
              <a:t>)</a:t>
            </a:r>
          </a:p>
          <a:p>
            <a:r>
              <a:rPr lang="en-US" altLang="en-US"/>
              <a:t>       FK OwnerID </a:t>
            </a:r>
            <a:r>
              <a:rPr lang="en-US" altLang="en-US">
                <a:sym typeface="Wingdings" panose="05000000000000000000" pitchFamily="2" charset="2"/>
              </a:rPr>
              <a:t> OWNER</a:t>
            </a:r>
          </a:p>
          <a:p>
            <a:r>
              <a:rPr lang="en-US" altLang="en-US">
                <a:sym typeface="Wingdings" panose="05000000000000000000" pitchFamily="2" charset="2"/>
              </a:rPr>
              <a:t>      FK PetID  PET</a:t>
            </a:r>
            <a:endParaRPr lang="en-US" altLang="en-US"/>
          </a:p>
          <a:p>
            <a:endParaRPr lang="en-US" altLang="en-US"/>
          </a:p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en-US" altLang="en-US" sz="1400">
                <a:latin typeface="Calibri" panose="020F0502020204030204" pitchFamily="34" charset="0"/>
              </a:rPr>
              <a:t>FIREFIGHTER(</a:t>
            </a:r>
            <a:r>
              <a:rPr lang="en-US" altLang="en-US" sz="1400" u="sng">
                <a:latin typeface="Calibri" panose="020F0502020204030204" pitchFamily="34" charset="0"/>
              </a:rPr>
              <a:t> FireFighterID</a:t>
            </a:r>
            <a:r>
              <a:rPr lang="en-US" altLang="en-US" sz="1400">
                <a:latin typeface="Calibri" panose="020F0502020204030204" pitchFamily="34" charset="0"/>
              </a:rPr>
              <a:t>,</a:t>
            </a:r>
            <a:r>
              <a:rPr lang="en-US" altLang="en-US" sz="1400">
                <a:latin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en-US" altLang="en-US" sz="1400">
                <a:latin typeface="Calibri" panose="020F0502020204030204" pitchFamily="34" charset="0"/>
              </a:rPr>
              <a:t>F_First, F_Last, F_Rank)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 sz="1400">
                <a:latin typeface="Calibri" panose="020F0502020204030204" pitchFamily="34" charset="0"/>
              </a:rPr>
              <a:t>INCIDENT</a:t>
            </a:r>
            <a:r>
              <a:rPr lang="en-US" altLang="en-US" sz="1400" u="sng">
                <a:latin typeface="Calibri" panose="020F0502020204030204" pitchFamily="34" charset="0"/>
              </a:rPr>
              <a:t>(IncidentID</a:t>
            </a:r>
            <a:r>
              <a:rPr lang="en-US" altLang="en-US" sz="1400">
                <a:latin typeface="Calibri" panose="020F0502020204030204" pitchFamily="34" charset="0"/>
              </a:rPr>
              <a:t>,</a:t>
            </a:r>
            <a:r>
              <a:rPr lang="en-US" altLang="en-US" sz="1400">
                <a:latin typeface="Calibri" panose="020F0502020204030204" pitchFamily="34" charset="0"/>
                <a:sym typeface="Wingdings" panose="05000000000000000000" pitchFamily="2" charset="2"/>
              </a:rPr>
              <a:t> Incident_type, Date, Street, City)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 sz="1400">
                <a:latin typeface="Calibri" panose="020F0502020204030204" pitchFamily="34" charset="0"/>
                <a:sym typeface="Wingdings" panose="05000000000000000000" pitchFamily="2" charset="2"/>
              </a:rPr>
              <a:t>FIREFIGHTER-INCIDENT( </a:t>
            </a:r>
            <a:r>
              <a:rPr lang="en-US" altLang="en-US" sz="1400" u="sng">
                <a:latin typeface="Calibri" panose="020F0502020204030204" pitchFamily="34" charset="0"/>
                <a:sym typeface="Wingdings" panose="05000000000000000000" pitchFamily="2" charset="2"/>
              </a:rPr>
              <a:t>FireFighterID, IncidentID</a:t>
            </a:r>
            <a:r>
              <a:rPr lang="en-US" altLang="en-US" sz="1400">
                <a:latin typeface="Calibri" panose="020F0502020204030204" pitchFamily="34" charset="0"/>
                <a:sym typeface="Wingdings" panose="05000000000000000000" pitchFamily="2" charset="2"/>
              </a:rPr>
              <a:t>, Hours_worked)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 sz="1400">
                <a:latin typeface="Calibri" panose="020F0502020204030204" pitchFamily="34" charset="0"/>
                <a:sym typeface="Wingdings" panose="05000000000000000000" pitchFamily="2" charset="2"/>
              </a:rPr>
              <a:t>	FK FireFighterID  FIREFIGHTER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 sz="1400">
                <a:latin typeface="Calibri" panose="020F0502020204030204" pitchFamily="34" charset="0"/>
                <a:sym typeface="Wingdings" panose="05000000000000000000" pitchFamily="2" charset="2"/>
              </a:rPr>
              <a:t>	FK IncidentID  INCIDENT</a:t>
            </a:r>
            <a:endParaRPr lang="en-US" altLang="en-US" sz="1400">
              <a:latin typeface="Calibri" panose="020F0502020204030204" pitchFamily="34" charset="0"/>
            </a:endParaRPr>
          </a:p>
          <a:p>
            <a:endParaRPr lang="en-US" altLang="en-US" sz="1400">
              <a:latin typeface="Calibri" panose="020F0502020204030204" pitchFamily="34" charset="0"/>
            </a:endParaRPr>
          </a:p>
          <a:p>
            <a:endParaRPr lang="en-US" altLang="en-US" sz="14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12435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en-US" altLang="en-US"/>
              <a:t>MATERIAL(</a:t>
            </a:r>
            <a:r>
              <a:rPr lang="en-US" altLang="en-US" u="sng"/>
              <a:t>MaterialID</a:t>
            </a:r>
            <a:r>
              <a:rPr lang="en-US" altLang="en-US"/>
              <a:t>, Mat_desr, mat_type, PricePerUnit, ManufacID)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/>
              <a:t>	FK ManufacID </a:t>
            </a:r>
            <a:r>
              <a:rPr lang="en-US" altLang="en-US">
                <a:sym typeface="Wingdings" panose="05000000000000000000" pitchFamily="2" charset="2"/>
              </a:rPr>
              <a:t> MANUFACTURER</a:t>
            </a:r>
            <a:endParaRPr lang="en-US" altLang="en-US"/>
          </a:p>
          <a:p>
            <a:pPr>
              <a:buFont typeface="Wingdings" panose="05000000000000000000" pitchFamily="2" charset="2"/>
              <a:buNone/>
            </a:pPr>
            <a:endParaRPr lang="en-US" altLang="en-US"/>
          </a:p>
          <a:p>
            <a:pPr>
              <a:buFont typeface="Wingdings" panose="05000000000000000000" pitchFamily="2" charset="2"/>
              <a:buNone/>
            </a:pPr>
            <a:r>
              <a:rPr lang="en-US" altLang="en-US"/>
              <a:t>MANUFACTURER( ManufacID, ManufacName, ManufacLocation)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294048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en-US" altLang="en-US"/>
              <a:t>MATERIAL(</a:t>
            </a:r>
            <a:r>
              <a:rPr lang="en-US" altLang="en-US" u="sng"/>
              <a:t>MaterialID</a:t>
            </a:r>
            <a:r>
              <a:rPr lang="en-US" altLang="en-US"/>
              <a:t>, Mat_desr, mat_type, PricePerUnit, ManufacID)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/>
              <a:t>	FK ManufacID </a:t>
            </a:r>
            <a:r>
              <a:rPr lang="en-US" altLang="en-US">
                <a:sym typeface="Wingdings" panose="05000000000000000000" pitchFamily="2" charset="2"/>
              </a:rPr>
              <a:t> MANUFACTURER</a:t>
            </a:r>
            <a:endParaRPr lang="en-US" altLang="en-US"/>
          </a:p>
          <a:p>
            <a:pPr>
              <a:buFont typeface="Wingdings" panose="05000000000000000000" pitchFamily="2" charset="2"/>
              <a:buNone/>
            </a:pPr>
            <a:endParaRPr lang="en-US" altLang="en-US"/>
          </a:p>
          <a:p>
            <a:pPr>
              <a:buFont typeface="Wingdings" panose="05000000000000000000" pitchFamily="2" charset="2"/>
              <a:buNone/>
            </a:pPr>
            <a:r>
              <a:rPr lang="en-US" altLang="en-US"/>
              <a:t>MANUFACTURER( ManufacID, ManufacName, ManufacLocation)</a:t>
            </a:r>
          </a:p>
        </p:txBody>
      </p:sp>
    </p:spTree>
    <p:extLst>
      <p:ext uri="{BB962C8B-B14F-4D97-AF65-F5344CB8AC3E}">
        <p14:creationId xmlns:p14="http://schemas.microsoft.com/office/powerpoint/2010/main" val="42710824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77839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en-US" altLang="en-US"/>
              <a:t>OWNER(</a:t>
            </a:r>
            <a:r>
              <a:rPr lang="en-US" altLang="en-US" u="sng"/>
              <a:t>OwnerID</a:t>
            </a:r>
            <a:r>
              <a:rPr lang="en-US" altLang="en-US"/>
              <a:t>, FirstName, LastName,)</a:t>
            </a:r>
          </a:p>
          <a:p>
            <a:pPr>
              <a:buFont typeface="Wingdings" panose="05000000000000000000" pitchFamily="2" charset="2"/>
              <a:buNone/>
            </a:pPr>
            <a:endParaRPr lang="en-US" altLang="en-US"/>
          </a:p>
          <a:p>
            <a:pPr>
              <a:buFont typeface="Wingdings" panose="05000000000000000000" pitchFamily="2" charset="2"/>
              <a:buNone/>
            </a:pPr>
            <a:r>
              <a:rPr lang="en-US" altLang="en-US"/>
              <a:t>PET (</a:t>
            </a:r>
            <a:r>
              <a:rPr lang="en-US" altLang="en-US" u="sng"/>
              <a:t>PetID</a:t>
            </a:r>
            <a:r>
              <a:rPr lang="en-US" altLang="en-US"/>
              <a:t>, PetName, Age, Breed, OwnerID)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/>
              <a:t>     FK OwnerID </a:t>
            </a:r>
            <a:r>
              <a:rPr lang="en-US" altLang="en-US">
                <a:sym typeface="Wingdings" panose="05000000000000000000" pitchFamily="2" charset="2"/>
              </a:rPr>
              <a:t> OWNER</a:t>
            </a:r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67890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en-US" altLang="en-US"/>
              <a:t>OWNER(</a:t>
            </a:r>
            <a:r>
              <a:rPr lang="en-US" altLang="en-US" u="sng"/>
              <a:t>OwnerID</a:t>
            </a:r>
            <a:r>
              <a:rPr lang="en-US" altLang="en-US"/>
              <a:t>, FirstName, LastName,)</a:t>
            </a:r>
          </a:p>
          <a:p>
            <a:pPr>
              <a:buFont typeface="Wingdings" panose="05000000000000000000" pitchFamily="2" charset="2"/>
              <a:buNone/>
            </a:pPr>
            <a:endParaRPr lang="en-US" altLang="en-US"/>
          </a:p>
          <a:p>
            <a:pPr>
              <a:buFont typeface="Wingdings" panose="05000000000000000000" pitchFamily="2" charset="2"/>
              <a:buNone/>
            </a:pPr>
            <a:r>
              <a:rPr lang="en-US" altLang="en-US"/>
              <a:t>PET (</a:t>
            </a:r>
            <a:r>
              <a:rPr lang="en-US" altLang="en-US" u="sng"/>
              <a:t>PetID</a:t>
            </a:r>
            <a:r>
              <a:rPr lang="en-US" altLang="en-US"/>
              <a:t>, PetName, Age, Breed, OwnerID)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/>
              <a:t>     FK OwnerID </a:t>
            </a:r>
            <a:r>
              <a:rPr lang="en-US" altLang="en-US">
                <a:sym typeface="Wingdings" panose="05000000000000000000" pitchFamily="2" charset="2"/>
              </a:rPr>
              <a:t> OWNER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24966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6309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</p:grpSp>
      <p:sp>
        <p:nvSpPr>
          <p:cNvPr id="19969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9969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DFE41C3F-E7C9-4CE7-BF1E-86AB437449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6834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386D6C-B4E2-4727-A38A-A2304C0388D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4979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32EC87-8A97-46C4-8846-1F9FCCD525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5708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832945-8A0E-479F-B1C9-80704954CB7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8536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D7E131-D955-4000-BFD6-D6A1DEE4FF6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4398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BF461F-4F22-43B9-AE81-E250BEAD1E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3514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13634C-75B7-4771-A36E-96907DAED4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5945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959839-E4DD-4E4D-AED1-DE8EF35538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3040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57FFB-E60B-4234-B271-A64D507F76B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5491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5BC987-5FB6-48B8-8A9C-22F1184874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2311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AB9686-2509-4E9C-88D0-866A8EBF3D6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752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9866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866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866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51E71D43-673B-4C6A-914C-F9103F6C51F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4724400"/>
            <a:ext cx="7793037" cy="900113"/>
          </a:xfrm>
          <a:noFill/>
        </p:spPr>
        <p:txBody>
          <a:bodyPr lIns="90488" tIns="44450" rIns="90488" bIns="44450" anchor="ctr"/>
          <a:lstStyle/>
          <a:p>
            <a:pPr eaLnBrk="1" hangingPunct="1"/>
            <a:r>
              <a:rPr lang="en-US" altLang="en-US" sz="3200"/>
              <a:t>Fixing database designs that are wrong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906713"/>
            <a:ext cx="7772400" cy="2205037"/>
          </a:xfrm>
          <a:noFill/>
        </p:spPr>
        <p:txBody>
          <a:bodyPr lIns="90488" tIns="44450" rIns="90488" bIns="44450"/>
          <a:lstStyle/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sz="4400" b="1"/>
              <a:t>Database Design: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sz="4400" b="1"/>
              <a:t>Normalization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/>
              <a:t>The CUSTOMER table violates 1NF:</a:t>
            </a:r>
          </a:p>
        </p:txBody>
      </p:sp>
      <p:sp>
        <p:nvSpPr>
          <p:cNvPr id="245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  <a:defRPr/>
            </a:pPr>
            <a:r>
              <a:rPr lang="en-US" altLang="en-US"/>
              <a:t>CUSTOMER(</a:t>
            </a:r>
            <a:r>
              <a:rPr lang="en-US" altLang="en-US" u="sng"/>
              <a:t>CustID</a:t>
            </a:r>
            <a:r>
              <a:rPr lang="en-US" altLang="en-US"/>
              <a:t>, Cname, Phone, OrderNum1, Orderdate1,OrderNum2, Orderdate2, OrderNum3, Orderdate3, OrderNum4, Orderdate4, OrderNum5, Orderdate5)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US" altLang="en-US"/>
              <a:t> </a:t>
            </a:r>
            <a:r>
              <a:rPr lang="en-US" altLang="en-US">
                <a:solidFill>
                  <a:schemeClr val="hlink"/>
                </a:solidFill>
              </a:rPr>
              <a:t>repeating group is not permitted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US" altLang="en-US">
                <a:solidFill>
                  <a:schemeClr val="hlink"/>
                </a:solidFill>
              </a:rPr>
              <a:t>Violates 1</a:t>
            </a:r>
            <a:r>
              <a:rPr lang="en-US" altLang="en-US" baseline="30000">
                <a:solidFill>
                  <a:schemeClr val="hlink"/>
                </a:solidFill>
              </a:rPr>
              <a:t>st</a:t>
            </a:r>
            <a:r>
              <a:rPr lang="en-US" altLang="en-US">
                <a:solidFill>
                  <a:schemeClr val="hlink"/>
                </a:solidFill>
              </a:rPr>
              <a:t> Normal Form</a:t>
            </a:r>
          </a:p>
        </p:txBody>
      </p:sp>
      <p:sp>
        <p:nvSpPr>
          <p:cNvPr id="14340" name="Line 6"/>
          <p:cNvSpPr>
            <a:spLocks noChangeShapeType="1"/>
          </p:cNvSpPr>
          <p:nvPr/>
        </p:nvSpPr>
        <p:spPr bwMode="auto">
          <a:xfrm flipV="1">
            <a:off x="2971800" y="3048000"/>
            <a:ext cx="0" cy="7620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45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45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63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617538"/>
            <a:ext cx="7231062" cy="1143000"/>
          </a:xfrm>
        </p:spPr>
        <p:txBody>
          <a:bodyPr/>
          <a:lstStyle/>
          <a:p>
            <a:pPr eaLnBrk="1" hangingPunct="1"/>
            <a:r>
              <a:rPr lang="en-US" altLang="en-US" sz="4000"/>
              <a:t>This table actually contains a 1-many relationship:</a:t>
            </a:r>
          </a:p>
        </p:txBody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222749"/>
          </a:xfrm>
        </p:spPr>
        <p:txBody>
          <a:bodyPr/>
          <a:lstStyle/>
          <a:p>
            <a:pPr eaLnBrk="1" hangingPunct="1"/>
            <a:r>
              <a:rPr lang="en-US" altLang="en-US"/>
              <a:t>So there are really 2 tables, not one</a:t>
            </a:r>
          </a:p>
          <a:p>
            <a:pPr eaLnBrk="1" hangingPunct="1"/>
            <a:endParaRPr lang="en-US" altLang="en-US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/>
              <a:t> </a:t>
            </a:r>
            <a:endParaRPr lang="en-US" altLang="en-US">
              <a:solidFill>
                <a:schemeClr val="hlink"/>
              </a:solidFill>
            </a:endParaRPr>
          </a:p>
        </p:txBody>
      </p:sp>
      <p:grpSp>
        <p:nvGrpSpPr>
          <p:cNvPr id="15364" name="Group 8"/>
          <p:cNvGrpSpPr>
            <a:grpSpLocks/>
          </p:cNvGrpSpPr>
          <p:nvPr/>
        </p:nvGrpSpPr>
        <p:grpSpPr bwMode="auto">
          <a:xfrm>
            <a:off x="914400" y="3276600"/>
            <a:ext cx="6934200" cy="1371600"/>
            <a:chOff x="576" y="1632"/>
            <a:chExt cx="4368" cy="864"/>
          </a:xfrm>
        </p:grpSpPr>
        <p:grpSp>
          <p:nvGrpSpPr>
            <p:cNvPr id="15365" name="Group 9"/>
            <p:cNvGrpSpPr>
              <a:grpSpLocks/>
            </p:cNvGrpSpPr>
            <p:nvPr/>
          </p:nvGrpSpPr>
          <p:grpSpPr bwMode="auto">
            <a:xfrm>
              <a:off x="576" y="1632"/>
              <a:ext cx="4368" cy="864"/>
              <a:chOff x="576" y="2112"/>
              <a:chExt cx="4368" cy="864"/>
            </a:xfrm>
          </p:grpSpPr>
          <p:sp>
            <p:nvSpPr>
              <p:cNvPr id="15367" name="Rectangle 10"/>
              <p:cNvSpPr>
                <a:spLocks noChangeArrowheads="1"/>
              </p:cNvSpPr>
              <p:nvPr/>
            </p:nvSpPr>
            <p:spPr bwMode="auto">
              <a:xfrm>
                <a:off x="576" y="2208"/>
                <a:ext cx="1152" cy="52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2400" b="1"/>
                  <a:t>CUSTOMER</a:t>
                </a:r>
              </a:p>
            </p:txBody>
          </p:sp>
          <p:sp>
            <p:nvSpPr>
              <p:cNvPr id="15368" name="Rectangle 11"/>
              <p:cNvSpPr>
                <a:spLocks noChangeArrowheads="1"/>
              </p:cNvSpPr>
              <p:nvPr/>
            </p:nvSpPr>
            <p:spPr bwMode="auto">
              <a:xfrm>
                <a:off x="3792" y="2256"/>
                <a:ext cx="1152" cy="52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2400" b="1"/>
                  <a:t>ORDER</a:t>
                </a:r>
              </a:p>
            </p:txBody>
          </p:sp>
          <p:sp>
            <p:nvSpPr>
              <p:cNvPr id="15369" name="Line 12"/>
              <p:cNvSpPr>
                <a:spLocks noChangeShapeType="1"/>
              </p:cNvSpPr>
              <p:nvPr/>
            </p:nvSpPr>
            <p:spPr bwMode="auto">
              <a:xfrm>
                <a:off x="1728" y="2544"/>
                <a:ext cx="144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5370" name="Line 13"/>
              <p:cNvSpPr>
                <a:spLocks noChangeShapeType="1"/>
              </p:cNvSpPr>
              <p:nvPr/>
            </p:nvSpPr>
            <p:spPr bwMode="auto">
              <a:xfrm flipV="1">
                <a:off x="3648" y="2448"/>
                <a:ext cx="144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5371" name="Line 14"/>
              <p:cNvSpPr>
                <a:spLocks noChangeShapeType="1"/>
              </p:cNvSpPr>
              <p:nvPr/>
            </p:nvSpPr>
            <p:spPr bwMode="auto">
              <a:xfrm>
                <a:off x="3648" y="2544"/>
                <a:ext cx="144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5372" name="Oval 15"/>
              <p:cNvSpPr>
                <a:spLocks noChangeArrowheads="1"/>
              </p:cNvSpPr>
              <p:nvPr/>
            </p:nvSpPr>
            <p:spPr bwMode="auto">
              <a:xfrm>
                <a:off x="3504" y="2448"/>
                <a:ext cx="96" cy="19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2400"/>
              </a:p>
            </p:txBody>
          </p:sp>
          <p:sp>
            <p:nvSpPr>
              <p:cNvPr id="15373" name="Line 16"/>
              <p:cNvSpPr>
                <a:spLocks noChangeShapeType="1"/>
              </p:cNvSpPr>
              <p:nvPr/>
            </p:nvSpPr>
            <p:spPr bwMode="auto">
              <a:xfrm>
                <a:off x="1872" y="2448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5374" name="Line 17"/>
              <p:cNvSpPr>
                <a:spLocks noChangeShapeType="1"/>
              </p:cNvSpPr>
              <p:nvPr/>
            </p:nvSpPr>
            <p:spPr bwMode="auto">
              <a:xfrm>
                <a:off x="1968" y="2448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5375" name="Text Box 18"/>
              <p:cNvSpPr txBox="1">
                <a:spLocks noChangeArrowheads="1"/>
              </p:cNvSpPr>
              <p:nvPr/>
            </p:nvSpPr>
            <p:spPr bwMode="auto">
              <a:xfrm>
                <a:off x="1872" y="2112"/>
                <a:ext cx="90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2400" b="1"/>
                  <a:t>Submits</a:t>
                </a:r>
              </a:p>
            </p:txBody>
          </p:sp>
          <p:sp>
            <p:nvSpPr>
              <p:cNvPr id="15376" name="Text Box 19"/>
              <p:cNvSpPr txBox="1">
                <a:spLocks noChangeArrowheads="1"/>
              </p:cNvSpPr>
              <p:nvPr/>
            </p:nvSpPr>
            <p:spPr bwMode="auto">
              <a:xfrm>
                <a:off x="2448" y="2688"/>
                <a:ext cx="1406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2400" b="1"/>
                  <a:t>Submitted by</a:t>
                </a:r>
              </a:p>
            </p:txBody>
          </p:sp>
        </p:grpSp>
        <p:sp>
          <p:nvSpPr>
            <p:cNvPr id="15366" name="Line 20"/>
            <p:cNvSpPr>
              <a:spLocks noChangeShapeType="1"/>
            </p:cNvSpPr>
            <p:nvPr/>
          </p:nvSpPr>
          <p:spPr bwMode="auto">
            <a:xfrm>
              <a:off x="3120" y="2064"/>
              <a:ext cx="6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76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76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83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/>
              <a:t>To convert CUSTOMER to 1NF: Create a new table ORDER and move the repeating group to the new table:</a:t>
            </a:r>
          </a:p>
        </p:txBody>
      </p:sp>
      <p:sp>
        <p:nvSpPr>
          <p:cNvPr id="277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800"/>
              <a:t>CUSTOMER(</a:t>
            </a:r>
            <a:r>
              <a:rPr lang="en-US" altLang="en-US" sz="2800" u="sng"/>
              <a:t>CustID</a:t>
            </a:r>
            <a:r>
              <a:rPr lang="en-US" altLang="en-US" sz="2800"/>
              <a:t>, Cname, Phone)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80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800"/>
              <a:t>ORDER(</a:t>
            </a:r>
            <a:r>
              <a:rPr lang="en-US" altLang="en-US" sz="2800" u="sng"/>
              <a:t>OrderNum</a:t>
            </a:r>
            <a:r>
              <a:rPr lang="en-US" altLang="en-US" sz="2800"/>
              <a:t>, Orderdate, CustID)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800"/>
              <a:t>      FK  CustID </a:t>
            </a:r>
            <a:r>
              <a:rPr lang="en-US" altLang="en-US" sz="2800">
                <a:sym typeface="Wingdings" panose="05000000000000000000" pitchFamily="2" charset="2"/>
              </a:rPr>
              <a:t> CUSTOMER</a:t>
            </a:r>
            <a:endParaRPr lang="en-US" altLang="en-US" sz="2800"/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80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800"/>
              <a:t> </a:t>
            </a:r>
            <a:endParaRPr lang="en-US" altLang="en-US" sz="2800">
              <a:solidFill>
                <a:schemeClr val="hlink"/>
              </a:solidFill>
            </a:endParaRPr>
          </a:p>
        </p:txBody>
      </p:sp>
      <p:grpSp>
        <p:nvGrpSpPr>
          <p:cNvPr id="17412" name="Group 4"/>
          <p:cNvGrpSpPr>
            <a:grpSpLocks/>
          </p:cNvGrpSpPr>
          <p:nvPr/>
        </p:nvGrpSpPr>
        <p:grpSpPr bwMode="auto">
          <a:xfrm>
            <a:off x="457200" y="5334000"/>
            <a:ext cx="6934200" cy="1371600"/>
            <a:chOff x="576" y="1632"/>
            <a:chExt cx="4368" cy="864"/>
          </a:xfrm>
        </p:grpSpPr>
        <p:grpSp>
          <p:nvGrpSpPr>
            <p:cNvPr id="17416" name="Group 5"/>
            <p:cNvGrpSpPr>
              <a:grpSpLocks/>
            </p:cNvGrpSpPr>
            <p:nvPr/>
          </p:nvGrpSpPr>
          <p:grpSpPr bwMode="auto">
            <a:xfrm>
              <a:off x="576" y="1632"/>
              <a:ext cx="4368" cy="864"/>
              <a:chOff x="576" y="2112"/>
              <a:chExt cx="4368" cy="864"/>
            </a:xfrm>
          </p:grpSpPr>
          <p:sp>
            <p:nvSpPr>
              <p:cNvPr id="17418" name="Rectangle 6"/>
              <p:cNvSpPr>
                <a:spLocks noChangeArrowheads="1"/>
              </p:cNvSpPr>
              <p:nvPr/>
            </p:nvSpPr>
            <p:spPr bwMode="auto">
              <a:xfrm>
                <a:off x="576" y="2208"/>
                <a:ext cx="1152" cy="52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2400" b="1"/>
                  <a:t>CUSTOMER</a:t>
                </a:r>
              </a:p>
            </p:txBody>
          </p:sp>
          <p:sp>
            <p:nvSpPr>
              <p:cNvPr id="17419" name="Rectangle 7"/>
              <p:cNvSpPr>
                <a:spLocks noChangeArrowheads="1"/>
              </p:cNvSpPr>
              <p:nvPr/>
            </p:nvSpPr>
            <p:spPr bwMode="auto">
              <a:xfrm>
                <a:off x="3792" y="2256"/>
                <a:ext cx="1152" cy="52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2400" b="1"/>
                  <a:t>ORDER</a:t>
                </a:r>
              </a:p>
            </p:txBody>
          </p:sp>
          <p:sp>
            <p:nvSpPr>
              <p:cNvPr id="17420" name="Line 8"/>
              <p:cNvSpPr>
                <a:spLocks noChangeShapeType="1"/>
              </p:cNvSpPr>
              <p:nvPr/>
            </p:nvSpPr>
            <p:spPr bwMode="auto">
              <a:xfrm>
                <a:off x="1728" y="2544"/>
                <a:ext cx="144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7421" name="Line 9"/>
              <p:cNvSpPr>
                <a:spLocks noChangeShapeType="1"/>
              </p:cNvSpPr>
              <p:nvPr/>
            </p:nvSpPr>
            <p:spPr bwMode="auto">
              <a:xfrm flipV="1">
                <a:off x="3648" y="2448"/>
                <a:ext cx="144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7422" name="Line 10"/>
              <p:cNvSpPr>
                <a:spLocks noChangeShapeType="1"/>
              </p:cNvSpPr>
              <p:nvPr/>
            </p:nvSpPr>
            <p:spPr bwMode="auto">
              <a:xfrm>
                <a:off x="3648" y="2544"/>
                <a:ext cx="144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7423" name="Oval 11"/>
              <p:cNvSpPr>
                <a:spLocks noChangeArrowheads="1"/>
              </p:cNvSpPr>
              <p:nvPr/>
            </p:nvSpPr>
            <p:spPr bwMode="auto">
              <a:xfrm>
                <a:off x="3504" y="2448"/>
                <a:ext cx="96" cy="19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2400"/>
              </a:p>
            </p:txBody>
          </p:sp>
          <p:sp>
            <p:nvSpPr>
              <p:cNvPr id="17424" name="Line 12"/>
              <p:cNvSpPr>
                <a:spLocks noChangeShapeType="1"/>
              </p:cNvSpPr>
              <p:nvPr/>
            </p:nvSpPr>
            <p:spPr bwMode="auto">
              <a:xfrm>
                <a:off x="1872" y="2448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7425" name="Line 13"/>
              <p:cNvSpPr>
                <a:spLocks noChangeShapeType="1"/>
              </p:cNvSpPr>
              <p:nvPr/>
            </p:nvSpPr>
            <p:spPr bwMode="auto">
              <a:xfrm>
                <a:off x="1968" y="2448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7426" name="Text Box 14"/>
              <p:cNvSpPr txBox="1">
                <a:spLocks noChangeArrowheads="1"/>
              </p:cNvSpPr>
              <p:nvPr/>
            </p:nvSpPr>
            <p:spPr bwMode="auto">
              <a:xfrm>
                <a:off x="1872" y="2112"/>
                <a:ext cx="90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2400" b="1"/>
                  <a:t>Submits</a:t>
                </a:r>
              </a:p>
            </p:txBody>
          </p:sp>
          <p:sp>
            <p:nvSpPr>
              <p:cNvPr id="17427" name="Text Box 15"/>
              <p:cNvSpPr txBox="1">
                <a:spLocks noChangeArrowheads="1"/>
              </p:cNvSpPr>
              <p:nvPr/>
            </p:nvSpPr>
            <p:spPr bwMode="auto">
              <a:xfrm>
                <a:off x="2448" y="2688"/>
                <a:ext cx="1406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2400" b="1"/>
                  <a:t>Submitted by</a:t>
                </a:r>
              </a:p>
            </p:txBody>
          </p:sp>
        </p:grpSp>
        <p:sp>
          <p:nvSpPr>
            <p:cNvPr id="17417" name="Line 16"/>
            <p:cNvSpPr>
              <a:spLocks noChangeShapeType="1"/>
            </p:cNvSpPr>
            <p:nvPr/>
          </p:nvSpPr>
          <p:spPr bwMode="auto">
            <a:xfrm>
              <a:off x="3120" y="2064"/>
              <a:ext cx="6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7413" name="Group 1"/>
          <p:cNvGrpSpPr>
            <a:grpSpLocks/>
          </p:cNvGrpSpPr>
          <p:nvPr/>
        </p:nvGrpSpPr>
        <p:grpSpPr bwMode="auto">
          <a:xfrm>
            <a:off x="5715000" y="3505200"/>
            <a:ext cx="2743200" cy="1828800"/>
            <a:chOff x="5562600" y="3406775"/>
            <a:chExt cx="2743200" cy="1828800"/>
          </a:xfrm>
        </p:grpSpPr>
        <p:sp>
          <p:nvSpPr>
            <p:cNvPr id="17414" name="Text Box 17"/>
            <p:cNvSpPr txBox="1">
              <a:spLocks noChangeArrowheads="1"/>
            </p:cNvSpPr>
            <p:nvPr/>
          </p:nvSpPr>
          <p:spPr bwMode="auto">
            <a:xfrm>
              <a:off x="5562600" y="4038600"/>
              <a:ext cx="2743200" cy="1196975"/>
            </a:xfrm>
            <a:prstGeom prst="rect">
              <a:avLst/>
            </a:prstGeom>
            <a:solidFill>
              <a:srgbClr val="FF7C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/>
                <a:t>Add the foreign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/>
                <a:t>key for the 1-Many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/>
                <a:t>relationship.</a:t>
              </a:r>
            </a:p>
          </p:txBody>
        </p:sp>
        <p:sp>
          <p:nvSpPr>
            <p:cNvPr id="17415" name="Line 18"/>
            <p:cNvSpPr>
              <a:spLocks noChangeShapeType="1"/>
            </p:cNvSpPr>
            <p:nvPr/>
          </p:nvSpPr>
          <p:spPr bwMode="auto">
            <a:xfrm flipV="1">
              <a:off x="6553200" y="3406775"/>
              <a:ext cx="0" cy="6318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77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77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77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77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507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Quidditch Problem #1: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r>
              <a:rPr lang="en-US" altLang="en-US"/>
              <a:t>Make the schema in 1NF: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en-US" altLang="en-US"/>
              <a:t>PETOWNER(</a:t>
            </a:r>
            <a:r>
              <a:rPr lang="en-US" altLang="en-US" u="sng" err="1"/>
              <a:t>OwnerID</a:t>
            </a:r>
            <a:r>
              <a:rPr lang="en-US" altLang="en-US"/>
              <a:t>, FirstName, </a:t>
            </a:r>
            <a:r>
              <a:rPr lang="en-US" altLang="en-US" err="1"/>
              <a:t>LastName</a:t>
            </a:r>
            <a:r>
              <a:rPr lang="en-US" altLang="en-US"/>
              <a:t>, PetName1, PetAge1, Breed1, PetName2, PetAge2, Breed2, PetName3, PetAge3, Breed3)</a:t>
            </a:r>
          </a:p>
          <a:p>
            <a:pPr marL="0" indent="0">
              <a:buFont typeface="Wingdings" panose="05000000000000000000" pitchFamily="2" charset="2"/>
              <a:buNone/>
            </a:pPr>
            <a:endParaRPr lang="en-US" altLang="en-US"/>
          </a:p>
          <a:p>
            <a:pPr marL="0" indent="0">
              <a:buFont typeface="Wingdings" panose="05000000000000000000" pitchFamily="2" charset="2"/>
              <a:buNone/>
            </a:pPr>
            <a:endParaRPr lang="en-US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762000" y="617538"/>
            <a:ext cx="8382000" cy="1143000"/>
          </a:xfrm>
        </p:spPr>
        <p:txBody>
          <a:bodyPr/>
          <a:lstStyle/>
          <a:p>
            <a:r>
              <a:rPr lang="en-US" altLang="en-US"/>
              <a:t>Quidditch #1 Solution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609600" y="2017713"/>
            <a:ext cx="8345488" cy="4114800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endParaRPr lang="en-US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Quidditch Problem #2: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r>
              <a:rPr lang="en-US" altLang="en-US"/>
              <a:t>Make the schema in 1NF:</a:t>
            </a:r>
          </a:p>
          <a:p>
            <a:pPr marL="0" indent="0">
              <a:buNone/>
            </a:pPr>
            <a:r>
              <a:rPr lang="en-US" altLang="en-US"/>
              <a:t>JOB(</a:t>
            </a:r>
            <a:r>
              <a:rPr lang="en-US" altLang="en-US" err="1"/>
              <a:t>Job_code</a:t>
            </a:r>
            <a:r>
              <a:rPr lang="en-US" altLang="en-US"/>
              <a:t>, </a:t>
            </a:r>
            <a:r>
              <a:rPr lang="en-US" altLang="en-US" err="1"/>
              <a:t>Job_description</a:t>
            </a:r>
            <a:r>
              <a:rPr lang="en-US" altLang="en-US"/>
              <a:t>, </a:t>
            </a:r>
            <a:r>
              <a:rPr lang="en-US" altLang="en-US" err="1"/>
              <a:t>Job_chg_hour</a:t>
            </a:r>
            <a:r>
              <a:rPr lang="en-US" altLang="en-US"/>
              <a:t>, EmpNum1, EmpFName1, EmpLName1, EmpHireDate1, EmpNum2, EmpFName2, EmpLName2, EmpHireDate2, EmpNum3, EmpFName3, EmpLName3, EmpHireDate3, EmpNum4, EmpFName4, EmpLName4, EmpHireDate4)</a:t>
            </a:r>
          </a:p>
          <a:p>
            <a:pPr marL="0" indent="0">
              <a:buFont typeface="Wingdings" panose="05000000000000000000" pitchFamily="2" charset="2"/>
              <a:buNone/>
            </a:pPr>
            <a:endParaRPr lang="en-US" altLang="en-US"/>
          </a:p>
          <a:p>
            <a:pPr marL="0" indent="0">
              <a:buFont typeface="Wingdings" panose="05000000000000000000" pitchFamily="2" charset="2"/>
              <a:buNone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71878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762000" y="617538"/>
            <a:ext cx="8382000" cy="1143000"/>
          </a:xfrm>
        </p:spPr>
        <p:txBody>
          <a:bodyPr/>
          <a:lstStyle/>
          <a:p>
            <a:r>
              <a:rPr lang="en-US" altLang="en-US"/>
              <a:t>Quidditch #2 Solution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609600" y="2017713"/>
            <a:ext cx="8345488" cy="4114800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48587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/>
              <a:t>Second Normal Form</a:t>
            </a:r>
          </a:p>
        </p:txBody>
      </p:sp>
      <p:sp>
        <p:nvSpPr>
          <p:cNvPr id="24883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 table (relation) is in </a:t>
            </a:r>
            <a:r>
              <a:rPr lang="en-US" altLang="en-US">
                <a:solidFill>
                  <a:schemeClr val="hlink"/>
                </a:solidFill>
              </a:rPr>
              <a:t>2NF </a:t>
            </a:r>
            <a:r>
              <a:rPr lang="en-US" altLang="en-US"/>
              <a:t>if </a:t>
            </a:r>
          </a:p>
          <a:p>
            <a:pPr marL="971550" lvl="1" indent="-514350" eaLnBrk="1" hangingPunct="1">
              <a:buSzPct val="100000"/>
              <a:buFont typeface="Tahoma" panose="020B0604030504040204" pitchFamily="34" charset="0"/>
              <a:buAutoNum type="arabicParenR"/>
            </a:pPr>
            <a:r>
              <a:rPr lang="en-US" altLang="en-US"/>
              <a:t>it is in 1NF and </a:t>
            </a:r>
          </a:p>
          <a:p>
            <a:pPr marL="971550" lvl="1" indent="-514350" eaLnBrk="1" hangingPunct="1">
              <a:buSzPct val="100000"/>
              <a:buFont typeface="Tahoma" panose="020B0604030504040204" pitchFamily="34" charset="0"/>
              <a:buAutoNum type="arabicParenR"/>
            </a:pPr>
            <a:r>
              <a:rPr lang="en-US" altLang="en-US" u="sng"/>
              <a:t>Every non-key column is dependent on </a:t>
            </a:r>
            <a:r>
              <a:rPr lang="en-US" altLang="en-US" u="sng">
                <a:solidFill>
                  <a:srgbClr val="FF0000"/>
                </a:solidFill>
              </a:rPr>
              <a:t>the whole primary key</a:t>
            </a:r>
            <a:r>
              <a:rPr lang="en-US" altLang="en-US" u="sng"/>
              <a:t>, not just part of it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0556271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8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48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8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248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8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248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8835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57225" y="228600"/>
            <a:ext cx="8486775" cy="1143000"/>
          </a:xfrm>
        </p:spPr>
        <p:txBody>
          <a:bodyPr/>
          <a:lstStyle/>
          <a:p>
            <a:pPr eaLnBrk="1" hangingPunct="1"/>
            <a:r>
              <a:rPr lang="en-US" altLang="en-US" sz="4000"/>
              <a:t>Example that violates 2NF:  the following ORDERLINE table</a:t>
            </a:r>
          </a:p>
        </p:txBody>
      </p:sp>
      <p:sp>
        <p:nvSpPr>
          <p:cNvPr id="24985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76200" y="2133600"/>
            <a:ext cx="8802688" cy="35814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800" err="1"/>
              <a:t>ORDERLINE</a:t>
            </a:r>
            <a:r>
              <a:rPr lang="en-US" altLang="en-US" sz="2800"/>
              <a:t>(</a:t>
            </a:r>
            <a:r>
              <a:rPr lang="en-US" altLang="en-US" sz="2800" u="sng" err="1"/>
              <a:t>OrderNum</a:t>
            </a:r>
            <a:r>
              <a:rPr lang="en-US" altLang="en-US" sz="2800"/>
              <a:t>, </a:t>
            </a:r>
            <a:r>
              <a:rPr lang="en-US" altLang="en-US" sz="2800" u="sng" err="1"/>
              <a:t>PartNum</a:t>
            </a:r>
            <a:r>
              <a:rPr lang="en-US" altLang="en-US" sz="2800"/>
              <a:t>, </a:t>
            </a:r>
            <a:r>
              <a:rPr lang="en-US" altLang="en-US" sz="2800" err="1"/>
              <a:t>PartDescr</a:t>
            </a:r>
            <a:r>
              <a:rPr lang="en-US" altLang="en-US" sz="2800"/>
              <a:t>, </a:t>
            </a:r>
            <a:r>
              <a:rPr lang="en-US" altLang="en-US" sz="2800" err="1"/>
              <a:t>Qty</a:t>
            </a:r>
            <a:r>
              <a:rPr lang="en-US" altLang="en-US" sz="2800"/>
              <a:t>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80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800"/>
              <a:t>  </a:t>
            </a:r>
            <a:r>
              <a:rPr lang="en-US" altLang="en-US" sz="2000"/>
              <a:t>The problem is that Part </a:t>
            </a:r>
            <a:r>
              <a:rPr lang="en-US" altLang="en-US" sz="2000" err="1"/>
              <a:t>Num</a:t>
            </a:r>
            <a:r>
              <a:rPr lang="en-US" altLang="en-US" sz="2000"/>
              <a:t> is a </a:t>
            </a:r>
            <a:r>
              <a:rPr lang="en-US" altLang="en-US" sz="2000" err="1"/>
              <a:t>PK</a:t>
            </a:r>
            <a:r>
              <a:rPr lang="en-US" altLang="en-US" sz="2000"/>
              <a:t> for </a:t>
            </a:r>
            <a:r>
              <a:rPr lang="en-US" altLang="en-US" sz="2000" err="1"/>
              <a:t>PartDescr</a:t>
            </a:r>
            <a:endParaRPr lang="en-US" altLang="en-US" sz="200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000"/>
              <a:t>    and that’s not the whole </a:t>
            </a:r>
            <a:r>
              <a:rPr lang="en-US" altLang="en-US" sz="2000" err="1"/>
              <a:t>PK</a:t>
            </a:r>
            <a:endParaRPr lang="en-US" altLang="en-US" sz="2000"/>
          </a:p>
        </p:txBody>
      </p:sp>
      <p:sp>
        <p:nvSpPr>
          <p:cNvPr id="27652" name="Rectangle 1028"/>
          <p:cNvSpPr>
            <a:spLocks noChangeArrowheads="1"/>
          </p:cNvSpPr>
          <p:nvPr/>
        </p:nvSpPr>
        <p:spPr bwMode="auto">
          <a:xfrm>
            <a:off x="914400" y="4114800"/>
            <a:ext cx="7315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 err="1"/>
              <a:t>ORDERLINE</a:t>
            </a:r>
            <a:r>
              <a:rPr lang="en-US" altLang="en-US" sz="2400"/>
              <a:t>(</a:t>
            </a:r>
            <a:r>
              <a:rPr lang="en-US" altLang="en-US" sz="2400" u="sng" err="1"/>
              <a:t>OrderNum</a:t>
            </a:r>
            <a:r>
              <a:rPr lang="en-US" altLang="en-US" sz="2400"/>
              <a:t>, </a:t>
            </a:r>
            <a:r>
              <a:rPr lang="en-US" altLang="en-US" sz="2400" u="sng" err="1">
                <a:solidFill>
                  <a:srgbClr val="063DE8"/>
                </a:solidFill>
              </a:rPr>
              <a:t>PartNum</a:t>
            </a:r>
            <a:r>
              <a:rPr lang="en-US" altLang="en-US" sz="2400">
                <a:solidFill>
                  <a:srgbClr val="063DE8"/>
                </a:solidFill>
              </a:rPr>
              <a:t>, </a:t>
            </a:r>
            <a:r>
              <a:rPr lang="en-US" altLang="en-US" sz="2400" err="1">
                <a:solidFill>
                  <a:srgbClr val="063DE8"/>
                </a:solidFill>
              </a:rPr>
              <a:t>PartDescr</a:t>
            </a:r>
            <a:r>
              <a:rPr lang="en-US" altLang="en-US" sz="2400"/>
              <a:t>, </a:t>
            </a:r>
            <a:r>
              <a:rPr lang="en-US" altLang="en-US" sz="2400" err="1"/>
              <a:t>Qty</a:t>
            </a:r>
            <a:r>
              <a:rPr lang="en-US" altLang="en-US" sz="2400"/>
              <a:t>)</a:t>
            </a:r>
          </a:p>
        </p:txBody>
      </p:sp>
      <p:sp>
        <p:nvSpPr>
          <p:cNvPr id="27653" name="Line 1029"/>
          <p:cNvSpPr>
            <a:spLocks noChangeShapeType="1"/>
          </p:cNvSpPr>
          <p:nvPr/>
        </p:nvSpPr>
        <p:spPr bwMode="auto">
          <a:xfrm>
            <a:off x="4953000" y="49530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7654" name="Line 1030"/>
          <p:cNvSpPr>
            <a:spLocks noChangeShapeType="1"/>
          </p:cNvSpPr>
          <p:nvPr/>
        </p:nvSpPr>
        <p:spPr bwMode="auto">
          <a:xfrm>
            <a:off x="4953000" y="4572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7655" name="Line 1031"/>
          <p:cNvSpPr>
            <a:spLocks noChangeShapeType="1"/>
          </p:cNvSpPr>
          <p:nvPr/>
        </p:nvSpPr>
        <p:spPr bwMode="auto">
          <a:xfrm flipV="1">
            <a:off x="6324600" y="4572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7656" name="AutoShape 8"/>
          <p:cNvSpPr>
            <a:spLocks noChangeArrowheads="1"/>
          </p:cNvSpPr>
          <p:nvPr/>
        </p:nvSpPr>
        <p:spPr bwMode="auto">
          <a:xfrm>
            <a:off x="6585858" y="4876800"/>
            <a:ext cx="2438400" cy="1484312"/>
          </a:xfrm>
          <a:prstGeom prst="irregularSeal2">
            <a:avLst/>
          </a:prstGeom>
          <a:solidFill>
            <a:schemeClr val="accent2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/>
              <a:t>Violates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/>
              <a:t>2NF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334000" y="4800600"/>
            <a:ext cx="6166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err="1"/>
              <a:t>PK</a:t>
            </a:r>
            <a:endParaRPr 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49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49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49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9859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To convert this table to 2NF: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You must move PartDescr out of the ORDERLINE table.</a:t>
            </a:r>
          </a:p>
          <a:p>
            <a:pPr eaLnBrk="1" hangingPunct="1"/>
            <a:r>
              <a:rPr lang="en-US" altLang="en-US"/>
              <a:t>PartDescr belongs in a PART table</a:t>
            </a:r>
          </a:p>
          <a:p>
            <a:pPr eaLnBrk="1" hangingPunct="1"/>
            <a:r>
              <a:rPr lang="en-US" altLang="en-US"/>
              <a:t>Must create a PART table, if it’s not already there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The Normalization process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017713"/>
            <a:ext cx="8269288" cy="4114800"/>
          </a:xfrm>
        </p:spPr>
        <p:txBody>
          <a:bodyPr/>
          <a:lstStyle/>
          <a:p>
            <a:pPr eaLnBrk="1" hangingPunct="1"/>
            <a:r>
              <a:rPr lang="en-US" altLang="en-US"/>
              <a:t>A set of steps to </a:t>
            </a:r>
            <a:r>
              <a:rPr lang="en-US" altLang="en-US">
                <a:solidFill>
                  <a:schemeClr val="hlink"/>
                </a:solidFill>
              </a:rPr>
              <a:t>fix an incorrectly designed database</a:t>
            </a:r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/>
              <a:t>A database that is not designed correctly will eventually experience problems, called </a:t>
            </a:r>
            <a:r>
              <a:rPr lang="en-US" altLang="en-US" i="1" u="sng">
                <a:solidFill>
                  <a:srgbClr val="00CC99"/>
                </a:solidFill>
              </a:rPr>
              <a:t>anomalies</a:t>
            </a:r>
            <a:r>
              <a:rPr lang="en-US" altLang="en-US"/>
              <a:t>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57225" y="228600"/>
            <a:ext cx="8486775" cy="1143000"/>
          </a:xfrm>
        </p:spPr>
        <p:txBody>
          <a:bodyPr/>
          <a:lstStyle/>
          <a:p>
            <a:pPr eaLnBrk="1" hangingPunct="1"/>
            <a:r>
              <a:rPr lang="en-US" altLang="en-US" sz="4000"/>
              <a:t>Converting ORDERLINE to 2NF:</a:t>
            </a:r>
          </a:p>
        </p:txBody>
      </p:sp>
      <p:sp>
        <p:nvSpPr>
          <p:cNvPr id="271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81200"/>
            <a:ext cx="9144000" cy="41148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3000" err="1"/>
              <a:t>ORDERLINE</a:t>
            </a:r>
            <a:r>
              <a:rPr lang="en-US" altLang="en-US" sz="3000"/>
              <a:t>(</a:t>
            </a:r>
            <a:r>
              <a:rPr lang="en-US" altLang="en-US" sz="3000" u="sng" err="1"/>
              <a:t>OrderNum</a:t>
            </a:r>
            <a:r>
              <a:rPr lang="en-US" altLang="en-US" sz="3000"/>
              <a:t>, </a:t>
            </a:r>
            <a:r>
              <a:rPr lang="en-US" altLang="en-US" sz="3000" u="sng" err="1"/>
              <a:t>PartNum</a:t>
            </a:r>
            <a:r>
              <a:rPr lang="en-US" altLang="en-US" sz="3000"/>
              <a:t>, </a:t>
            </a:r>
            <a:r>
              <a:rPr lang="en-US" altLang="en-US" sz="3000" err="1"/>
              <a:t>PartDescr</a:t>
            </a:r>
            <a:r>
              <a:rPr lang="en-US" altLang="en-US" sz="3000"/>
              <a:t>, </a:t>
            </a:r>
            <a:r>
              <a:rPr lang="en-US" altLang="en-US" sz="3000" err="1"/>
              <a:t>Qty</a:t>
            </a:r>
            <a:r>
              <a:rPr lang="en-US" altLang="en-US" sz="3000"/>
              <a:t>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/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/>
              <a:t>PART(</a:t>
            </a:r>
            <a:r>
              <a:rPr lang="en-US" altLang="en-US" u="sng" err="1"/>
              <a:t>PartNum</a:t>
            </a:r>
            <a:r>
              <a:rPr lang="en-US" altLang="en-US"/>
              <a:t>, </a:t>
            </a:r>
            <a:r>
              <a:rPr lang="en-US" altLang="en-US" err="1"/>
              <a:t>PartDescr</a:t>
            </a:r>
            <a:r>
              <a:rPr lang="en-US" altLang="en-US"/>
              <a:t>) </a:t>
            </a:r>
            <a:br>
              <a:rPr lang="en-US" altLang="en-US"/>
            </a:br>
            <a:endParaRPr lang="en-US" altLang="en-US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err="1"/>
              <a:t>ORDERLINE</a:t>
            </a:r>
            <a:r>
              <a:rPr lang="en-US" altLang="en-US"/>
              <a:t>(</a:t>
            </a:r>
            <a:r>
              <a:rPr lang="en-US" altLang="en-US" u="sng" err="1"/>
              <a:t>OrderNum</a:t>
            </a:r>
            <a:r>
              <a:rPr lang="en-US" altLang="en-US"/>
              <a:t>, </a:t>
            </a:r>
            <a:r>
              <a:rPr lang="en-US" altLang="en-US" u="sng" err="1"/>
              <a:t>PartNum</a:t>
            </a:r>
            <a:r>
              <a:rPr lang="en-US" altLang="en-US"/>
              <a:t>, </a:t>
            </a:r>
            <a:r>
              <a:rPr lang="en-US" altLang="en-US" err="1"/>
              <a:t>Qty</a:t>
            </a:r>
            <a:r>
              <a:rPr lang="en-US" altLang="en-US"/>
              <a:t>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/>
              <a:t>	</a:t>
            </a:r>
            <a:r>
              <a:rPr lang="en-US" altLang="en-US" err="1"/>
              <a:t>FK</a:t>
            </a:r>
            <a:r>
              <a:rPr lang="en-US" altLang="en-US"/>
              <a:t> </a:t>
            </a:r>
            <a:r>
              <a:rPr lang="en-US" altLang="en-US" err="1"/>
              <a:t>PartNum</a:t>
            </a:r>
            <a:r>
              <a:rPr lang="en-US" altLang="en-US"/>
              <a:t> </a:t>
            </a:r>
            <a:r>
              <a:rPr lang="en-US" altLang="en-US">
                <a:sym typeface="Wingdings" panose="05000000000000000000" pitchFamily="2" charset="2"/>
              </a:rPr>
              <a:t> PART</a:t>
            </a:r>
            <a:endParaRPr lang="en-US" altLang="en-US"/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/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/>
          </a:p>
        </p:txBody>
      </p:sp>
      <p:cxnSp>
        <p:nvCxnSpPr>
          <p:cNvPr id="31748" name="Straight Connector 2"/>
          <p:cNvCxnSpPr>
            <a:cxnSpLocks noChangeShapeType="1"/>
          </p:cNvCxnSpPr>
          <p:nvPr/>
        </p:nvCxnSpPr>
        <p:spPr bwMode="auto">
          <a:xfrm>
            <a:off x="5791200" y="2286000"/>
            <a:ext cx="1828800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749" name="Down Arrow 3"/>
          <p:cNvSpPr>
            <a:spLocks noChangeArrowheads="1"/>
          </p:cNvSpPr>
          <p:nvPr/>
        </p:nvSpPr>
        <p:spPr bwMode="auto">
          <a:xfrm>
            <a:off x="838200" y="2590800"/>
            <a:ext cx="304800" cy="1066800"/>
          </a:xfrm>
          <a:prstGeom prst="downArrow">
            <a:avLst>
              <a:gd name="adj1" fmla="val 50000"/>
              <a:gd name="adj2" fmla="val 5000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71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71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71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71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1363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1295400" y="533400"/>
            <a:ext cx="6705600" cy="1143000"/>
          </a:xfrm>
        </p:spPr>
        <p:txBody>
          <a:bodyPr/>
          <a:lstStyle/>
          <a:p>
            <a:r>
              <a:rPr lang="en-US" altLang="en-US"/>
              <a:t>Quidditch practice #3 </a:t>
            </a:r>
            <a:br>
              <a:rPr lang="en-US" altLang="en-US"/>
            </a:br>
            <a:r>
              <a:rPr lang="en-US" altLang="en-US"/>
              <a:t>Convert to 2NF: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r>
              <a:rPr lang="en-US" altLang="en-US"/>
              <a:t>OWNER-PET(</a:t>
            </a:r>
            <a:r>
              <a:rPr lang="en-US" altLang="en-US" u="sng" err="1"/>
              <a:t>OwnerID</a:t>
            </a:r>
            <a:r>
              <a:rPr lang="en-US" altLang="en-US"/>
              <a:t>, </a:t>
            </a:r>
            <a:r>
              <a:rPr lang="en-US" altLang="en-US" u="sng" err="1"/>
              <a:t>PetID</a:t>
            </a:r>
            <a:r>
              <a:rPr lang="en-US" altLang="en-US"/>
              <a:t>, </a:t>
            </a:r>
            <a:r>
              <a:rPr lang="en-US" altLang="en-US" err="1"/>
              <a:t>OwnerFirst</a:t>
            </a:r>
            <a:r>
              <a:rPr lang="en-US" altLang="en-US"/>
              <a:t>, </a:t>
            </a:r>
            <a:r>
              <a:rPr lang="en-US" altLang="en-US" err="1"/>
              <a:t>OwnerLast</a:t>
            </a:r>
            <a:r>
              <a:rPr lang="en-US" altLang="en-US"/>
              <a:t>, </a:t>
            </a:r>
            <a:r>
              <a:rPr lang="en-US" altLang="en-US" err="1"/>
              <a:t>PetName</a:t>
            </a:r>
            <a:r>
              <a:rPr lang="en-US" altLang="en-US"/>
              <a:t>, </a:t>
            </a:r>
            <a:r>
              <a:rPr lang="en-US" altLang="en-US" err="1"/>
              <a:t>PetAge</a:t>
            </a:r>
            <a:r>
              <a:rPr lang="en-US" altLang="en-US"/>
              <a:t>, Breed)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en-US" altLang="en-US" sz="2000"/>
              <a:t>	</a:t>
            </a:r>
            <a:r>
              <a:rPr lang="en-US" altLang="en-US" sz="2000" err="1">
                <a:solidFill>
                  <a:srgbClr val="FF0000"/>
                </a:solidFill>
              </a:rPr>
              <a:t>OwnerID</a:t>
            </a:r>
            <a:r>
              <a:rPr lang="en-US" altLang="en-US" sz="2000">
                <a:solidFill>
                  <a:srgbClr val="FF0000"/>
                </a:solidFill>
              </a:rPr>
              <a:t> </a:t>
            </a:r>
            <a:r>
              <a:rPr lang="en-US" altLang="en-US" sz="2000" err="1">
                <a:solidFill>
                  <a:srgbClr val="FF0000"/>
                </a:solidFill>
              </a:rPr>
              <a:t>PK</a:t>
            </a:r>
            <a:r>
              <a:rPr lang="en-US" altLang="en-US" sz="200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en-US" altLang="en-US" sz="2000" err="1">
                <a:solidFill>
                  <a:srgbClr val="FF0000"/>
                </a:solidFill>
              </a:rPr>
              <a:t>OwnerFirst</a:t>
            </a:r>
            <a:r>
              <a:rPr lang="en-US" altLang="en-US" sz="2000">
                <a:solidFill>
                  <a:srgbClr val="FF0000"/>
                </a:solidFill>
              </a:rPr>
              <a:t>, </a:t>
            </a:r>
            <a:r>
              <a:rPr lang="en-US" altLang="en-US" sz="2000" err="1">
                <a:solidFill>
                  <a:srgbClr val="FF0000"/>
                </a:solidFill>
              </a:rPr>
              <a:t>OwnerLast</a:t>
            </a:r>
            <a:endParaRPr lang="en-US" altLang="en-US" sz="2000">
              <a:solidFill>
                <a:srgbClr val="FF0000"/>
              </a:solidFill>
            </a:endParaRPr>
          </a:p>
          <a:p>
            <a:pPr marL="0" indent="0">
              <a:buFont typeface="Wingdings" panose="05000000000000000000" pitchFamily="2" charset="2"/>
              <a:buNone/>
            </a:pPr>
            <a:r>
              <a:rPr lang="en-US" altLang="en-US" sz="2000">
                <a:solidFill>
                  <a:srgbClr val="FF0000"/>
                </a:solidFill>
              </a:rPr>
              <a:t>	</a:t>
            </a:r>
            <a:r>
              <a:rPr lang="en-US" altLang="en-US" sz="2000" err="1">
                <a:solidFill>
                  <a:srgbClr val="FF0000"/>
                </a:solidFill>
              </a:rPr>
              <a:t>PetID</a:t>
            </a:r>
            <a:r>
              <a:rPr lang="en-US" altLang="en-US" sz="2000">
                <a:solidFill>
                  <a:srgbClr val="FF0000"/>
                </a:solidFill>
              </a:rPr>
              <a:t>  </a:t>
            </a:r>
            <a:r>
              <a:rPr lang="en-US" altLang="en-US" sz="2000" err="1">
                <a:solidFill>
                  <a:srgbClr val="FF0000"/>
                </a:solidFill>
              </a:rPr>
              <a:t>PK</a:t>
            </a:r>
            <a:r>
              <a:rPr lang="en-US" altLang="en-US" sz="200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en-US" altLang="en-US" sz="2000" err="1">
                <a:solidFill>
                  <a:srgbClr val="FF0000"/>
                </a:solidFill>
              </a:rPr>
              <a:t>PetName</a:t>
            </a:r>
            <a:r>
              <a:rPr lang="en-US" altLang="en-US" sz="2000">
                <a:solidFill>
                  <a:srgbClr val="FF0000"/>
                </a:solidFill>
              </a:rPr>
              <a:t>, </a:t>
            </a:r>
            <a:r>
              <a:rPr lang="en-US" altLang="en-US" sz="2000" err="1">
                <a:solidFill>
                  <a:srgbClr val="FF0000"/>
                </a:solidFill>
              </a:rPr>
              <a:t>PetAge</a:t>
            </a:r>
            <a:r>
              <a:rPr lang="en-US" altLang="en-US" sz="2000">
                <a:solidFill>
                  <a:srgbClr val="FF0000"/>
                </a:solidFill>
              </a:rPr>
              <a:t>, Breed</a:t>
            </a:r>
          </a:p>
          <a:p>
            <a:pPr marL="0" indent="0">
              <a:buFont typeface="Wingdings" panose="05000000000000000000" pitchFamily="2" charset="2"/>
              <a:buNone/>
            </a:pPr>
            <a:endParaRPr lang="en-US" alt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762000" y="617538"/>
            <a:ext cx="8382000" cy="1143000"/>
          </a:xfrm>
        </p:spPr>
        <p:txBody>
          <a:bodyPr/>
          <a:lstStyle/>
          <a:p>
            <a:r>
              <a:rPr lang="en-US" altLang="en-US"/>
              <a:t>Quidditch #3 Solution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>
          <a:xfrm>
            <a:off x="609600" y="2017713"/>
            <a:ext cx="8345488" cy="4114800"/>
          </a:xfrm>
        </p:spPr>
        <p:txBody>
          <a:bodyPr/>
          <a:lstStyle/>
          <a:p>
            <a:pPr marL="0" indent="0">
              <a:buNone/>
            </a:pPr>
            <a:endParaRPr lang="en-US" alt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457200" y="2017713"/>
            <a:ext cx="8497888" cy="4114800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r>
              <a:rPr lang="en-US" altLang="en-US"/>
              <a:t>FIREFIGHTER-INCIDENT(</a:t>
            </a:r>
            <a:r>
              <a:rPr lang="en-US" altLang="en-US" u="sng" err="1"/>
              <a:t>FireFighterID</a:t>
            </a:r>
            <a:r>
              <a:rPr lang="en-US" altLang="en-US"/>
              <a:t>, </a:t>
            </a:r>
            <a:r>
              <a:rPr lang="en-US" altLang="en-US" u="sng" err="1"/>
              <a:t>IncidentID</a:t>
            </a:r>
            <a:r>
              <a:rPr lang="en-US" altLang="en-US"/>
              <a:t>, </a:t>
            </a:r>
            <a:r>
              <a:rPr lang="en-US" altLang="en-US" err="1"/>
              <a:t>F_First</a:t>
            </a:r>
            <a:r>
              <a:rPr lang="en-US" altLang="en-US"/>
              <a:t>, </a:t>
            </a:r>
            <a:r>
              <a:rPr lang="en-US" altLang="en-US" err="1"/>
              <a:t>F_Last</a:t>
            </a:r>
            <a:r>
              <a:rPr lang="en-US" altLang="en-US"/>
              <a:t>, </a:t>
            </a:r>
            <a:r>
              <a:rPr lang="en-US" altLang="en-US" err="1"/>
              <a:t>F_Rank</a:t>
            </a:r>
            <a:r>
              <a:rPr lang="en-US" altLang="en-US"/>
              <a:t>, Firehouse, Hiredate, Incident</a:t>
            </a:r>
            <a:r>
              <a:rPr lang="en-US" altLang="en-US" err="1"/>
              <a:t>_type</a:t>
            </a:r>
            <a:r>
              <a:rPr lang="en-US" altLang="en-US"/>
              <a:t>, Incident_Date, Street, City, </a:t>
            </a:r>
            <a:r>
              <a:rPr lang="en-US" altLang="en-US" err="1"/>
              <a:t>Hours_worked</a:t>
            </a:r>
            <a:r>
              <a:rPr lang="en-US" altLang="en-US"/>
              <a:t>)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en-US" altLang="en-US" sz="2000">
                <a:solidFill>
                  <a:srgbClr val="FF0000"/>
                </a:solidFill>
              </a:rPr>
              <a:t>	</a:t>
            </a:r>
            <a:r>
              <a:rPr lang="en-US" altLang="en-US" sz="2000" err="1">
                <a:solidFill>
                  <a:srgbClr val="FF0000"/>
                </a:solidFill>
              </a:rPr>
              <a:t>FireFighterID</a:t>
            </a:r>
            <a:r>
              <a:rPr lang="en-US" altLang="en-US" sz="2000">
                <a:solidFill>
                  <a:srgbClr val="FF0000"/>
                </a:solidFill>
              </a:rPr>
              <a:t> PK</a:t>
            </a:r>
            <a:r>
              <a:rPr lang="en-US" altLang="en-US" sz="200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en-US" altLang="en-US" sz="2000" err="1">
                <a:solidFill>
                  <a:srgbClr val="FF0000"/>
                </a:solidFill>
              </a:rPr>
              <a:t>F_First</a:t>
            </a:r>
            <a:r>
              <a:rPr lang="en-US" altLang="en-US" sz="2000">
                <a:solidFill>
                  <a:srgbClr val="FF0000"/>
                </a:solidFill>
              </a:rPr>
              <a:t>, </a:t>
            </a:r>
            <a:r>
              <a:rPr lang="en-US" altLang="en-US" sz="2000" err="1">
                <a:solidFill>
                  <a:srgbClr val="FF0000"/>
                </a:solidFill>
              </a:rPr>
              <a:t>F_Last</a:t>
            </a:r>
            <a:r>
              <a:rPr lang="en-US" altLang="en-US" sz="2000">
                <a:solidFill>
                  <a:srgbClr val="FF0000"/>
                </a:solidFill>
              </a:rPr>
              <a:t>, </a:t>
            </a:r>
            <a:r>
              <a:rPr lang="en-US" altLang="en-US" sz="2000" err="1">
                <a:solidFill>
                  <a:srgbClr val="FF0000"/>
                </a:solidFill>
              </a:rPr>
              <a:t>F_</a:t>
            </a:r>
            <a:r>
              <a:rPr lang="en-US" altLang="en-US" sz="2000">
                <a:solidFill>
                  <a:srgbClr val="FF0000"/>
                </a:solidFill>
              </a:rPr>
              <a:t>Rank, FireHouse,Hiredate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en-US" altLang="en-US" sz="2000">
                <a:solidFill>
                  <a:srgbClr val="FF0000"/>
                </a:solidFill>
              </a:rPr>
              <a:t>	</a:t>
            </a:r>
            <a:r>
              <a:rPr lang="en-US" altLang="en-US" sz="2000" err="1">
                <a:solidFill>
                  <a:srgbClr val="FF0000"/>
                </a:solidFill>
              </a:rPr>
              <a:t>IncidentID</a:t>
            </a:r>
            <a:r>
              <a:rPr lang="en-US" altLang="en-US" sz="2000">
                <a:solidFill>
                  <a:srgbClr val="FF0000"/>
                </a:solidFill>
              </a:rPr>
              <a:t> </a:t>
            </a:r>
            <a:r>
              <a:rPr lang="en-US" altLang="en-US" sz="2000" err="1">
                <a:solidFill>
                  <a:srgbClr val="FF0000"/>
                </a:solidFill>
              </a:rPr>
              <a:t>PK</a:t>
            </a:r>
            <a:r>
              <a:rPr lang="en-US" altLang="en-US" sz="200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en-US" altLang="en-US" sz="2000" err="1">
                <a:solidFill>
                  <a:srgbClr val="FF0000"/>
                </a:solidFill>
                <a:sym typeface="Wingdings" panose="05000000000000000000" pitchFamily="2" charset="2"/>
              </a:rPr>
              <a:t>Incident_type</a:t>
            </a:r>
            <a:r>
              <a:rPr lang="en-US" altLang="en-US" sz="2000">
                <a:solidFill>
                  <a:srgbClr val="FF0000"/>
                </a:solidFill>
                <a:sym typeface="Wingdings" panose="05000000000000000000" pitchFamily="2" charset="2"/>
              </a:rPr>
              <a:t>, Incident_Date, Street, City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en-US" altLang="en-US" sz="2000">
                <a:solidFill>
                  <a:srgbClr val="FF0000"/>
                </a:solidFill>
                <a:sym typeface="Wingdings" panose="05000000000000000000" pitchFamily="2" charset="2"/>
              </a:rPr>
              <a:t>	(</a:t>
            </a:r>
            <a:r>
              <a:rPr lang="en-US" altLang="en-US" sz="2000" err="1">
                <a:solidFill>
                  <a:srgbClr val="FF0000"/>
                </a:solidFill>
                <a:sym typeface="Wingdings" panose="05000000000000000000" pitchFamily="2" charset="2"/>
              </a:rPr>
              <a:t>FireFighterID</a:t>
            </a:r>
            <a:r>
              <a:rPr lang="en-US" altLang="en-US" sz="2000">
                <a:solidFill>
                  <a:srgbClr val="FF0000"/>
                </a:solidFill>
                <a:sym typeface="Wingdings" panose="05000000000000000000" pitchFamily="2" charset="2"/>
              </a:rPr>
              <a:t>, </a:t>
            </a:r>
            <a:r>
              <a:rPr lang="en-US" altLang="en-US" sz="2000" err="1">
                <a:solidFill>
                  <a:srgbClr val="FF0000"/>
                </a:solidFill>
                <a:sym typeface="Wingdings" panose="05000000000000000000" pitchFamily="2" charset="2"/>
              </a:rPr>
              <a:t>IncidentID</a:t>
            </a:r>
            <a:r>
              <a:rPr lang="en-US" altLang="en-US" sz="2000">
                <a:solidFill>
                  <a:srgbClr val="FF0000"/>
                </a:solidFill>
                <a:sym typeface="Wingdings" panose="05000000000000000000" pitchFamily="2" charset="2"/>
              </a:rPr>
              <a:t>) </a:t>
            </a:r>
            <a:r>
              <a:rPr lang="en-US" altLang="en-US" sz="2000" err="1">
                <a:solidFill>
                  <a:srgbClr val="FF0000"/>
                </a:solidFill>
                <a:sym typeface="Wingdings" panose="05000000000000000000" pitchFamily="2" charset="2"/>
              </a:rPr>
              <a:t>PK</a:t>
            </a:r>
            <a:r>
              <a:rPr lang="en-US" altLang="en-US" sz="200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en-US" altLang="en-US" sz="2000" err="1">
                <a:solidFill>
                  <a:srgbClr val="FF0000"/>
                </a:solidFill>
                <a:sym typeface="Wingdings" panose="05000000000000000000" pitchFamily="2" charset="2"/>
              </a:rPr>
              <a:t>Hours_worked</a:t>
            </a:r>
            <a:endParaRPr lang="en-US" altLang="en-US" sz="2000">
              <a:solidFill>
                <a:srgbClr val="FF0000"/>
              </a:solidFill>
            </a:endParaRPr>
          </a:p>
          <a:p>
            <a:pPr marL="0" indent="0">
              <a:buFont typeface="Wingdings" panose="05000000000000000000" pitchFamily="2" charset="2"/>
              <a:buNone/>
            </a:pPr>
            <a:endParaRPr lang="en-US" altLang="en-US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1524000" y="381000"/>
            <a:ext cx="8991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r>
              <a:rPr lang="en-US" altLang="en-US" kern="0"/>
              <a:t>Quidditch practice #4 </a:t>
            </a:r>
          </a:p>
          <a:p>
            <a:r>
              <a:rPr lang="en-US" altLang="en-US" kern="0"/>
              <a:t>Convert to 2NF: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>
          <a:xfrm>
            <a:off x="762000" y="617538"/>
            <a:ext cx="8382000" cy="1143000"/>
          </a:xfrm>
        </p:spPr>
        <p:txBody>
          <a:bodyPr/>
          <a:lstStyle/>
          <a:p>
            <a:r>
              <a:rPr lang="en-US" altLang="en-US"/>
              <a:t>Quidditch #4 Solution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345488" cy="41148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400"/>
              <a:t>FIREFIGHTER(</a:t>
            </a:r>
            <a:r>
              <a:rPr lang="en-US" altLang="en-US" sz="2400" u="sng" err="1"/>
              <a:t>FireFighterID</a:t>
            </a:r>
            <a:r>
              <a:rPr lang="en-US" altLang="en-US" sz="2400"/>
              <a:t>, </a:t>
            </a:r>
          </a:p>
          <a:p>
            <a:pPr marL="0" indent="0">
              <a:buNone/>
            </a:pPr>
            <a:r>
              <a:rPr lang="en-US" altLang="en-US" sz="2400"/>
              <a:t>INCIDENT(</a:t>
            </a:r>
            <a:r>
              <a:rPr lang="en-US" altLang="en-US" sz="2400" u="sng" err="1"/>
              <a:t>IncidentID</a:t>
            </a:r>
            <a:r>
              <a:rPr lang="en-US" altLang="en-US" sz="2400"/>
              <a:t>,</a:t>
            </a:r>
            <a:r>
              <a:rPr lang="en-US" altLang="en-US" sz="2400">
                <a:sym typeface="Wingdings" panose="05000000000000000000" pitchFamily="2" charset="2"/>
              </a:rPr>
              <a:t>)</a:t>
            </a:r>
          </a:p>
          <a:p>
            <a:pPr marL="0" indent="0">
              <a:buNone/>
            </a:pPr>
            <a:r>
              <a:rPr lang="en-US" altLang="en-US" sz="2400"/>
              <a:t>FIREFIGHTER-INCIDENT</a:t>
            </a:r>
            <a:r>
              <a:rPr lang="en-US" altLang="en-US" sz="2400">
                <a:sym typeface="Wingdings" panose="05000000000000000000" pitchFamily="2" charset="2"/>
              </a:rPr>
              <a:t>(</a:t>
            </a:r>
            <a:r>
              <a:rPr lang="en-US" altLang="en-US" sz="2400" u="sng" err="1">
                <a:sym typeface="Wingdings" panose="05000000000000000000" pitchFamily="2" charset="2"/>
              </a:rPr>
              <a:t>FireFighterID</a:t>
            </a:r>
            <a:r>
              <a:rPr lang="en-US" altLang="en-US" sz="2400">
                <a:sym typeface="Wingdings" panose="05000000000000000000" pitchFamily="2" charset="2"/>
              </a:rPr>
              <a:t>, </a:t>
            </a:r>
            <a:r>
              <a:rPr lang="en-US" altLang="en-US" sz="2400" u="sng" err="1">
                <a:sym typeface="Wingdings" panose="05000000000000000000" pitchFamily="2" charset="2"/>
              </a:rPr>
              <a:t>IncidentID</a:t>
            </a:r>
            <a:r>
              <a:rPr lang="en-US" altLang="en-US" sz="2400">
                <a:sym typeface="Wingdings" panose="05000000000000000000" pitchFamily="2" charset="2"/>
              </a:rPr>
              <a:t>, </a:t>
            </a:r>
            <a:endParaRPr lang="en-US" alt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/>
              <a:t>Third Normal Form</a:t>
            </a:r>
          </a:p>
        </p:txBody>
      </p:sp>
      <p:sp>
        <p:nvSpPr>
          <p:cNvPr id="24883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 table (relation) is in </a:t>
            </a:r>
            <a:r>
              <a:rPr lang="en-US" altLang="en-US">
                <a:solidFill>
                  <a:schemeClr val="hlink"/>
                </a:solidFill>
              </a:rPr>
              <a:t>3NF </a:t>
            </a:r>
            <a:r>
              <a:rPr lang="en-US" altLang="en-US"/>
              <a:t>if </a:t>
            </a:r>
          </a:p>
          <a:p>
            <a:pPr marL="971550" lvl="1" indent="-514350" eaLnBrk="1" hangingPunct="1">
              <a:buSzPct val="100000"/>
              <a:buFont typeface="Tahoma" panose="020B0604030504040204" pitchFamily="34" charset="0"/>
              <a:buAutoNum type="arabicParenR"/>
            </a:pPr>
            <a:r>
              <a:rPr lang="en-US" altLang="en-US"/>
              <a:t>it is in </a:t>
            </a:r>
            <a:r>
              <a:rPr lang="en-US" altLang="en-US">
                <a:solidFill>
                  <a:srgbClr val="FF0000"/>
                </a:solidFill>
              </a:rPr>
              <a:t>2NF</a:t>
            </a:r>
            <a:r>
              <a:rPr lang="en-US" altLang="en-US"/>
              <a:t> and </a:t>
            </a:r>
          </a:p>
          <a:p>
            <a:pPr marL="971550" lvl="1" indent="-514350" eaLnBrk="1" hangingPunct="1">
              <a:buSzPct val="100000"/>
              <a:buFont typeface="Tahoma" panose="020B0604030504040204" pitchFamily="34" charset="0"/>
              <a:buAutoNum type="arabicParenR"/>
            </a:pPr>
            <a:r>
              <a:rPr lang="en-US" altLang="en-US" u="sng"/>
              <a:t>There are no other columns acting as primary keys to any other columns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2801383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8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48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8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248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8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248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8835" grpId="0" build="p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40"/>
          <a:stretch>
            <a:fillRect/>
          </a:stretch>
        </p:blipFill>
        <p:spPr bwMode="auto">
          <a:xfrm>
            <a:off x="0" y="914400"/>
            <a:ext cx="8763000" cy="527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Rectangle 4"/>
          <p:cNvSpPr>
            <a:spLocks noChangeArrowheads="1"/>
          </p:cNvSpPr>
          <p:nvPr/>
        </p:nvSpPr>
        <p:spPr bwMode="auto">
          <a:xfrm>
            <a:off x="609600" y="228600"/>
            <a:ext cx="80772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b="1"/>
              <a:t>Customer Table not in 3</a:t>
            </a:r>
            <a:r>
              <a:rPr lang="en-US" altLang="en-US" b="1" baseline="30000"/>
              <a:t>rd</a:t>
            </a:r>
            <a:r>
              <a:rPr lang="en-US" altLang="en-US" b="1"/>
              <a:t> Normal Form</a:t>
            </a:r>
          </a:p>
        </p:txBody>
      </p:sp>
      <p:sp>
        <p:nvSpPr>
          <p:cNvPr id="41988" name="Line 5"/>
          <p:cNvSpPr>
            <a:spLocks noChangeShapeType="1"/>
          </p:cNvSpPr>
          <p:nvPr/>
        </p:nvSpPr>
        <p:spPr bwMode="auto">
          <a:xfrm>
            <a:off x="304800" y="17526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1989" name="Line 6"/>
          <p:cNvSpPr>
            <a:spLocks noChangeShapeType="1"/>
          </p:cNvSpPr>
          <p:nvPr/>
        </p:nvSpPr>
        <p:spPr bwMode="auto">
          <a:xfrm>
            <a:off x="304800" y="19812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grpSp>
        <p:nvGrpSpPr>
          <p:cNvPr id="41990" name="Group 11"/>
          <p:cNvGrpSpPr>
            <a:grpSpLocks/>
          </p:cNvGrpSpPr>
          <p:nvPr/>
        </p:nvGrpSpPr>
        <p:grpSpPr bwMode="auto">
          <a:xfrm>
            <a:off x="6019800" y="1219200"/>
            <a:ext cx="2362200" cy="304800"/>
            <a:chOff x="3744" y="768"/>
            <a:chExt cx="1488" cy="192"/>
          </a:xfrm>
        </p:grpSpPr>
        <p:sp>
          <p:nvSpPr>
            <p:cNvPr id="41992" name="Line 7"/>
            <p:cNvSpPr>
              <a:spLocks noChangeShapeType="1"/>
            </p:cNvSpPr>
            <p:nvPr/>
          </p:nvSpPr>
          <p:spPr bwMode="auto">
            <a:xfrm flipV="1">
              <a:off x="3744" y="768"/>
              <a:ext cx="0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1993" name="Line 8"/>
            <p:cNvSpPr>
              <a:spLocks noChangeShapeType="1"/>
            </p:cNvSpPr>
            <p:nvPr/>
          </p:nvSpPr>
          <p:spPr bwMode="auto">
            <a:xfrm>
              <a:off x="3744" y="768"/>
              <a:ext cx="14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1994" name="Line 9"/>
            <p:cNvSpPr>
              <a:spLocks noChangeShapeType="1"/>
            </p:cNvSpPr>
            <p:nvPr/>
          </p:nvSpPr>
          <p:spPr bwMode="auto">
            <a:xfrm>
              <a:off x="4464" y="768"/>
              <a:ext cx="0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1995" name="Line 10"/>
            <p:cNvSpPr>
              <a:spLocks noChangeShapeType="1"/>
            </p:cNvSpPr>
            <p:nvPr/>
          </p:nvSpPr>
          <p:spPr bwMode="auto">
            <a:xfrm>
              <a:off x="5232" y="768"/>
              <a:ext cx="0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41991" name="AutoShape 8"/>
          <p:cNvSpPr>
            <a:spLocks noChangeArrowheads="1"/>
          </p:cNvSpPr>
          <p:nvPr/>
        </p:nvSpPr>
        <p:spPr bwMode="auto">
          <a:xfrm>
            <a:off x="2240165" y="5444331"/>
            <a:ext cx="2438400" cy="1484313"/>
          </a:xfrm>
          <a:prstGeom prst="irregularSeal2">
            <a:avLst/>
          </a:prstGeom>
          <a:solidFill>
            <a:schemeClr val="accent2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/>
              <a:t>Violates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/>
              <a:t>3NF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105400" y="5838091"/>
            <a:ext cx="39340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err="1"/>
              <a:t>SalesRepNumber</a:t>
            </a:r>
            <a:r>
              <a:rPr lang="en-US"/>
              <a:t> is acting</a:t>
            </a:r>
          </a:p>
          <a:p>
            <a:r>
              <a:rPr lang="en-US"/>
              <a:t>As </a:t>
            </a:r>
            <a:r>
              <a:rPr lang="en-US" err="1"/>
              <a:t>PK</a:t>
            </a:r>
            <a:r>
              <a:rPr lang="en-US"/>
              <a:t> to </a:t>
            </a:r>
            <a:r>
              <a:rPr lang="en-US" err="1"/>
              <a:t>SlsrLast</a:t>
            </a:r>
            <a:r>
              <a:rPr lang="en-US"/>
              <a:t> &amp; </a:t>
            </a:r>
            <a:r>
              <a:rPr lang="en-US" err="1"/>
              <a:t>SlsrFirst</a:t>
            </a:r>
            <a:endParaRPr lang="en-US"/>
          </a:p>
        </p:txBody>
      </p:sp>
    </p:spTree>
  </p:cSld>
  <p:clrMapOvr>
    <a:masterClrMapping/>
  </p:clrMapOvr>
  <p:transition>
    <p:random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5"/>
          <p:cNvSpPr>
            <a:spLocks noGrp="1" noChangeArrowheads="1"/>
          </p:cNvSpPr>
          <p:nvPr>
            <p:ph type="title"/>
          </p:nvPr>
        </p:nvSpPr>
        <p:spPr>
          <a:xfrm>
            <a:off x="657225" y="228600"/>
            <a:ext cx="8486775" cy="1143000"/>
          </a:xfrm>
        </p:spPr>
        <p:txBody>
          <a:bodyPr/>
          <a:lstStyle/>
          <a:p>
            <a:pPr eaLnBrk="1" hangingPunct="1"/>
            <a:r>
              <a:rPr lang="en-US" altLang="en-US" sz="4000"/>
              <a:t>Converting CUSTOMER to 3NF:</a:t>
            </a:r>
          </a:p>
        </p:txBody>
      </p:sp>
      <p:sp>
        <p:nvSpPr>
          <p:cNvPr id="43011" name="AutoShape 7"/>
          <p:cNvSpPr>
            <a:spLocks noChangeArrowheads="1"/>
          </p:cNvSpPr>
          <p:nvPr/>
        </p:nvSpPr>
        <p:spPr bwMode="auto">
          <a:xfrm>
            <a:off x="990600" y="2438400"/>
            <a:ext cx="152400" cy="914400"/>
          </a:xfrm>
          <a:prstGeom prst="downArrow">
            <a:avLst>
              <a:gd name="adj1" fmla="val 50000"/>
              <a:gd name="adj2" fmla="val 1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43012" name="Text Box 8"/>
          <p:cNvSpPr txBox="1">
            <a:spLocks noChangeArrowheads="1"/>
          </p:cNvSpPr>
          <p:nvPr/>
        </p:nvSpPr>
        <p:spPr bwMode="auto">
          <a:xfrm>
            <a:off x="1295400" y="2590800"/>
            <a:ext cx="22113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Convert to 3NF</a:t>
            </a:r>
          </a:p>
        </p:txBody>
      </p:sp>
      <p:sp>
        <p:nvSpPr>
          <p:cNvPr id="43013" name="Line 11"/>
          <p:cNvSpPr>
            <a:spLocks noChangeShapeType="1"/>
          </p:cNvSpPr>
          <p:nvPr/>
        </p:nvSpPr>
        <p:spPr bwMode="auto">
          <a:xfrm>
            <a:off x="5181600" y="2514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3014" name="Line 12"/>
          <p:cNvSpPr>
            <a:spLocks noChangeShapeType="1"/>
          </p:cNvSpPr>
          <p:nvPr/>
        </p:nvSpPr>
        <p:spPr bwMode="auto">
          <a:xfrm>
            <a:off x="5181600" y="28956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3015" name="Line 13"/>
          <p:cNvSpPr>
            <a:spLocks noChangeShapeType="1"/>
          </p:cNvSpPr>
          <p:nvPr/>
        </p:nvSpPr>
        <p:spPr bwMode="auto">
          <a:xfrm flipV="1">
            <a:off x="6705600" y="2514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3017" name="Line 16"/>
          <p:cNvSpPr>
            <a:spLocks noChangeShapeType="1"/>
          </p:cNvSpPr>
          <p:nvPr/>
        </p:nvSpPr>
        <p:spPr bwMode="auto">
          <a:xfrm>
            <a:off x="6705600" y="2895600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3018" name="Line 17"/>
          <p:cNvSpPr>
            <a:spLocks noChangeShapeType="1"/>
          </p:cNvSpPr>
          <p:nvPr/>
        </p:nvSpPr>
        <p:spPr bwMode="auto">
          <a:xfrm flipV="1">
            <a:off x="8001000" y="24384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7341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9144000" cy="3962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US" altLang="en-US" sz="2400"/>
              <a:t>CUSTOMER(</a:t>
            </a:r>
            <a:r>
              <a:rPr lang="en-US" altLang="en-US" sz="2400" u="sng" err="1"/>
              <a:t>CNum</a:t>
            </a:r>
            <a:r>
              <a:rPr lang="en-US" altLang="en-US" sz="2400"/>
              <a:t>, </a:t>
            </a:r>
            <a:r>
              <a:rPr lang="en-US" altLang="en-US" sz="2400" err="1"/>
              <a:t>Cname</a:t>
            </a:r>
            <a:r>
              <a:rPr lang="en-US" altLang="en-US" sz="2400"/>
              <a:t>, …. </a:t>
            </a:r>
            <a:r>
              <a:rPr lang="en-US" altLang="en-US" sz="2400" err="1"/>
              <a:t>SRepNum</a:t>
            </a:r>
            <a:r>
              <a:rPr lang="en-US" altLang="en-US" sz="2400"/>
              <a:t>, </a:t>
            </a:r>
            <a:r>
              <a:rPr lang="en-US" altLang="en-US" sz="2400" err="1"/>
              <a:t>SrepLast</a:t>
            </a:r>
            <a:r>
              <a:rPr lang="en-US" altLang="en-US" sz="2400"/>
              <a:t>, </a:t>
            </a:r>
            <a:r>
              <a:rPr lang="en-US" altLang="en-US" sz="2400" err="1"/>
              <a:t>SrepFirst</a:t>
            </a:r>
            <a:r>
              <a:rPr lang="en-US" altLang="en-US" sz="2400"/>
              <a:t>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en-US" altLang="en-US" sz="240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en-US" altLang="en-US" sz="240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US" altLang="en-US" sz="2400" b="1">
                <a:solidFill>
                  <a:schemeClr val="accent1">
                    <a:lumMod val="75000"/>
                  </a:schemeClr>
                </a:solidFill>
              </a:rPr>
              <a:t>Make this into 2 tables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en-US" altLang="en-US" sz="240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US" altLang="en-US" sz="2400"/>
              <a:t>CUSTOMER(</a:t>
            </a:r>
            <a:r>
              <a:rPr lang="en-US" altLang="en-US" sz="2400" u="sng" err="1"/>
              <a:t>CNum</a:t>
            </a:r>
            <a:r>
              <a:rPr lang="en-US" altLang="en-US" sz="2400"/>
              <a:t>, </a:t>
            </a:r>
            <a:r>
              <a:rPr lang="en-US" altLang="en-US" sz="2400" err="1"/>
              <a:t>Cname</a:t>
            </a:r>
            <a:r>
              <a:rPr lang="en-US" altLang="en-US" sz="2400"/>
              <a:t>, …. </a:t>
            </a:r>
            <a:r>
              <a:rPr lang="en-US" altLang="en-US" sz="2400" err="1"/>
              <a:t>SRepNum</a:t>
            </a:r>
            <a:r>
              <a:rPr lang="en-US" altLang="en-US" sz="2400"/>
              <a:t>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US" altLang="en-US" sz="2400"/>
              <a:t>    FK </a:t>
            </a:r>
            <a:r>
              <a:rPr lang="en-US" altLang="en-US" sz="2400" err="1"/>
              <a:t>SRepNum</a:t>
            </a:r>
            <a:r>
              <a:rPr lang="en-US" altLang="en-US" sz="2400"/>
              <a:t> </a:t>
            </a:r>
            <a:r>
              <a:rPr lang="en-US" altLang="en-US" sz="2400">
                <a:sym typeface="Wingdings" panose="05000000000000000000" pitchFamily="2" charset="2"/>
              </a:rPr>
              <a:t> SALESREP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en-US" altLang="en-US" sz="2400">
              <a:sym typeface="Wingdings" panose="05000000000000000000" pitchFamily="2" charset="2"/>
            </a:endParaRPr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en-US" altLang="en-US" sz="2400"/>
              <a:t>SALESREP(</a:t>
            </a:r>
            <a:r>
              <a:rPr lang="en-US" altLang="en-US" sz="2400" u="sng"/>
              <a:t>SRepNum</a:t>
            </a:r>
            <a:r>
              <a:rPr lang="en-US" altLang="en-US" sz="2400"/>
              <a:t>, SrepLast, SrepFirst)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en-US" altLang="en-US" sz="240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en-US" altLang="en-US" sz="2400"/>
          </a:p>
        </p:txBody>
      </p:sp>
      <p:cxnSp>
        <p:nvCxnSpPr>
          <p:cNvPr id="43020" name="Straight Connector 2"/>
          <p:cNvCxnSpPr>
            <a:cxnSpLocks noChangeShapeType="1"/>
          </p:cNvCxnSpPr>
          <p:nvPr/>
        </p:nvCxnSpPr>
        <p:spPr bwMode="auto">
          <a:xfrm>
            <a:off x="6324600" y="2362200"/>
            <a:ext cx="2590800" cy="0"/>
          </a:xfrm>
          <a:prstGeom prst="line">
            <a:avLst/>
          </a:prstGeom>
          <a:noFill/>
          <a:ln w="28575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3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73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34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734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34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734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34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734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34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2734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3414" grpId="0" build="p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>
          <a:xfrm>
            <a:off x="838200" y="617538"/>
            <a:ext cx="8305800" cy="1143000"/>
          </a:xfrm>
        </p:spPr>
        <p:txBody>
          <a:bodyPr/>
          <a:lstStyle/>
          <a:p>
            <a:r>
              <a:rPr lang="en-US" altLang="en-US"/>
              <a:t>Quidditch #5. Convert to 3NF: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>
          <a:xfrm>
            <a:off x="381000" y="2017713"/>
            <a:ext cx="8763000" cy="4114800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r>
              <a:rPr lang="en-US" altLang="en-US"/>
              <a:t>MATERIAL(</a:t>
            </a:r>
            <a:r>
              <a:rPr lang="en-US" altLang="en-US" u="sng" err="1"/>
              <a:t>MaterialID</a:t>
            </a:r>
            <a:r>
              <a:rPr lang="en-US" altLang="en-US"/>
              <a:t>, Material_</a:t>
            </a:r>
            <a:r>
              <a:rPr lang="en-US" altLang="en-US" err="1"/>
              <a:t>desr</a:t>
            </a:r>
            <a:r>
              <a:rPr lang="en-US" altLang="en-US"/>
              <a:t>, material_</a:t>
            </a:r>
            <a:r>
              <a:rPr lang="en-US" altLang="en-US" err="1"/>
              <a:t>type</a:t>
            </a:r>
            <a:r>
              <a:rPr lang="en-US" altLang="en-US"/>
              <a:t>, </a:t>
            </a:r>
            <a:r>
              <a:rPr lang="en-US" altLang="en-US" err="1"/>
              <a:t>PricePerUnit</a:t>
            </a:r>
            <a:r>
              <a:rPr lang="en-US" altLang="en-US"/>
              <a:t>, </a:t>
            </a:r>
            <a:r>
              <a:rPr lang="en-US" altLang="en-US" err="1"/>
              <a:t>ManufacID</a:t>
            </a:r>
            <a:r>
              <a:rPr lang="en-US" altLang="en-US"/>
              <a:t>, </a:t>
            </a:r>
            <a:r>
              <a:rPr lang="en-US" altLang="en-US" err="1"/>
              <a:t>ManufacName</a:t>
            </a:r>
            <a:r>
              <a:rPr lang="en-US" altLang="en-US"/>
              <a:t>, ManufacCity, ManufacState)</a:t>
            </a:r>
          </a:p>
          <a:p>
            <a:pPr marL="0" indent="0">
              <a:buFont typeface="Wingdings" panose="05000000000000000000" pitchFamily="2" charset="2"/>
              <a:buNone/>
            </a:pPr>
            <a:br>
              <a:rPr lang="en-US" altLang="en-US" sz="2000">
                <a:solidFill>
                  <a:srgbClr val="FF0000"/>
                </a:solidFill>
              </a:rPr>
            </a:br>
            <a:r>
              <a:rPr lang="en-US" altLang="en-US" sz="2000">
                <a:solidFill>
                  <a:srgbClr val="FF0000"/>
                </a:solidFill>
              </a:rPr>
              <a:t>MaterialID </a:t>
            </a:r>
            <a:r>
              <a:rPr lang="en-US" altLang="en-US" sz="2000" err="1">
                <a:solidFill>
                  <a:srgbClr val="FF0000"/>
                </a:solidFill>
              </a:rPr>
              <a:t>PK</a:t>
            </a:r>
            <a:r>
              <a:rPr lang="en-US" altLang="en-US" sz="200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en-US" altLang="en-US" sz="2000">
                <a:solidFill>
                  <a:srgbClr val="FF0000"/>
                </a:solidFill>
              </a:rPr>
              <a:t>Material_</a:t>
            </a:r>
            <a:r>
              <a:rPr lang="en-US" altLang="en-US" sz="2000" err="1">
                <a:solidFill>
                  <a:srgbClr val="FF0000"/>
                </a:solidFill>
              </a:rPr>
              <a:t>desr</a:t>
            </a:r>
            <a:r>
              <a:rPr lang="en-US" altLang="en-US" sz="2000">
                <a:solidFill>
                  <a:srgbClr val="FF0000"/>
                </a:solidFill>
              </a:rPr>
              <a:t>, material_</a:t>
            </a:r>
            <a:r>
              <a:rPr lang="en-US" altLang="en-US" sz="2000" err="1">
                <a:solidFill>
                  <a:srgbClr val="FF0000"/>
                </a:solidFill>
              </a:rPr>
              <a:t>type</a:t>
            </a:r>
            <a:r>
              <a:rPr lang="en-US" altLang="en-US" sz="2000">
                <a:solidFill>
                  <a:srgbClr val="FF0000"/>
                </a:solidFill>
              </a:rPr>
              <a:t>, PricePerUnit, ManufacID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en-US" altLang="en-US" sz="2000">
                <a:solidFill>
                  <a:srgbClr val="FF0000"/>
                </a:solidFill>
              </a:rPr>
              <a:t>ManufacID </a:t>
            </a:r>
            <a:r>
              <a:rPr lang="en-US" altLang="en-US" sz="2000" err="1">
                <a:solidFill>
                  <a:srgbClr val="FF0000"/>
                </a:solidFill>
              </a:rPr>
              <a:t>PK</a:t>
            </a:r>
            <a:r>
              <a:rPr lang="en-US" altLang="en-US" sz="200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en-US" altLang="en-US" sz="2000" err="1">
                <a:solidFill>
                  <a:srgbClr val="FF0000"/>
                </a:solidFill>
              </a:rPr>
              <a:t>ManufacName</a:t>
            </a:r>
            <a:r>
              <a:rPr lang="en-US" altLang="en-US" sz="2000">
                <a:solidFill>
                  <a:srgbClr val="FF0000"/>
                </a:solidFill>
              </a:rPr>
              <a:t>, ManufacCity,ManufacState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>
          <a:xfrm>
            <a:off x="762000" y="617538"/>
            <a:ext cx="8382000" cy="1143000"/>
          </a:xfrm>
        </p:spPr>
        <p:txBody>
          <a:bodyPr/>
          <a:lstStyle/>
          <a:p>
            <a:r>
              <a:rPr lang="en-US" altLang="en-US"/>
              <a:t>Quidditch #5 Solution</a:t>
            </a:r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>
          <a:xfrm>
            <a:off x="609600" y="2017713"/>
            <a:ext cx="8345488" cy="4114800"/>
          </a:xfrm>
        </p:spPr>
        <p:txBody>
          <a:bodyPr/>
          <a:lstStyle/>
          <a:p>
            <a:pPr marL="0" indent="0">
              <a:buNone/>
            </a:pPr>
            <a:endParaRPr lang="en-US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/>
              <a:t>Types of Anomalies</a:t>
            </a:r>
          </a:p>
        </p:txBody>
      </p:sp>
      <p:sp>
        <p:nvSpPr>
          <p:cNvPr id="262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2209800"/>
            <a:ext cx="7772400" cy="2713038"/>
          </a:xfrm>
        </p:spPr>
        <p:txBody>
          <a:bodyPr/>
          <a:lstStyle/>
          <a:p>
            <a:pPr eaLnBrk="1" hangingPunct="1"/>
            <a:r>
              <a:rPr lang="en-US" altLang="en-US"/>
              <a:t>Update anomalies</a:t>
            </a:r>
          </a:p>
          <a:p>
            <a:pPr eaLnBrk="1" hangingPunct="1"/>
            <a:r>
              <a:rPr lang="en-US" altLang="en-US"/>
              <a:t>Addition anomalies</a:t>
            </a:r>
          </a:p>
          <a:p>
            <a:pPr eaLnBrk="1" hangingPunct="1"/>
            <a:r>
              <a:rPr lang="en-US" altLang="en-US"/>
              <a:t>Deletion anomalies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62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62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62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2147" grpId="0" build="p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>
          <a:xfrm>
            <a:off x="838200" y="617538"/>
            <a:ext cx="8305800" cy="1143000"/>
          </a:xfrm>
        </p:spPr>
        <p:txBody>
          <a:bodyPr/>
          <a:lstStyle/>
          <a:p>
            <a:r>
              <a:rPr lang="en-US" altLang="en-US"/>
              <a:t>Quidditch #6. Convert to 3NF: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>
          <a:xfrm>
            <a:off x="381000" y="2017713"/>
            <a:ext cx="8763000" cy="4114800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r>
              <a:rPr lang="en-US" altLang="en-US"/>
              <a:t>PROFESSOR(</a:t>
            </a:r>
            <a:r>
              <a:rPr lang="en-US" altLang="en-US" u="sng"/>
              <a:t>ProfID</a:t>
            </a:r>
            <a:r>
              <a:rPr lang="en-US" altLang="en-US"/>
              <a:t>, ProfFirst, ProfLast, ProfRank, DeptCode, DeptName, Dean, OfficeNum, Phone)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en-US" altLang="en-US" sz="2000" u="sng">
                <a:solidFill>
                  <a:srgbClr val="FF0000"/>
                </a:solidFill>
              </a:rPr>
              <a:t>ProfID </a:t>
            </a:r>
            <a:r>
              <a:rPr lang="en-US" altLang="en-US" sz="2000" u="sng" err="1">
                <a:solidFill>
                  <a:srgbClr val="FF0000"/>
                </a:solidFill>
              </a:rPr>
              <a:t>PK</a:t>
            </a:r>
            <a:r>
              <a:rPr lang="en-US" altLang="en-US" sz="2000" u="sng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en-US" altLang="en-US" sz="2000" u="sng">
                <a:solidFill>
                  <a:srgbClr val="FF0000"/>
                </a:solidFill>
              </a:rPr>
              <a:t>ProfFirst, ProfLast, ProfRank, OfficeNum, Phone, DeptCode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en-US" altLang="en-US" sz="2000" u="sng">
                <a:solidFill>
                  <a:srgbClr val="FF0000"/>
                </a:solidFill>
              </a:rPr>
              <a:t>DeptCode </a:t>
            </a:r>
            <a:r>
              <a:rPr lang="en-US" altLang="en-US" sz="2000" u="sng" err="1">
                <a:solidFill>
                  <a:srgbClr val="FF0000"/>
                </a:solidFill>
              </a:rPr>
              <a:t>PK</a:t>
            </a:r>
            <a:r>
              <a:rPr lang="en-US" altLang="en-US" sz="2000" u="sng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en-US" altLang="en-US" sz="2000" u="sng">
                <a:solidFill>
                  <a:srgbClr val="FF0000"/>
                </a:solidFill>
              </a:rPr>
              <a:t>DeptName, Dean</a:t>
            </a:r>
          </a:p>
        </p:txBody>
      </p:sp>
    </p:spTree>
    <p:extLst>
      <p:ext uri="{BB962C8B-B14F-4D97-AF65-F5344CB8AC3E}">
        <p14:creationId xmlns:p14="http://schemas.microsoft.com/office/powerpoint/2010/main" val="12335849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>
          <a:xfrm>
            <a:off x="762000" y="617538"/>
            <a:ext cx="8382000" cy="1143000"/>
          </a:xfrm>
        </p:spPr>
        <p:txBody>
          <a:bodyPr/>
          <a:lstStyle/>
          <a:p>
            <a:r>
              <a:rPr lang="en-US" altLang="en-US"/>
              <a:t>Quidditch #6 Solution</a:t>
            </a:r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>
          <a:xfrm>
            <a:off x="609600" y="2017713"/>
            <a:ext cx="8345488" cy="4114800"/>
          </a:xfrm>
        </p:spPr>
        <p:txBody>
          <a:bodyPr/>
          <a:lstStyle/>
          <a:p>
            <a:pPr marL="0" indent="0">
              <a:buNone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549184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Another way of looking at it:</a:t>
            </a:r>
          </a:p>
        </p:txBody>
      </p:sp>
      <p:sp>
        <p:nvSpPr>
          <p:cNvPr id="260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 table is in 3NF if every non-key column is dependent on </a:t>
            </a:r>
            <a:r>
              <a:rPr lang="en-US" altLang="en-US" u="sng">
                <a:solidFill>
                  <a:schemeClr val="folHlink"/>
                </a:solidFill>
              </a:rPr>
              <a:t>the primary key</a:t>
            </a:r>
            <a:r>
              <a:rPr lang="en-US" altLang="en-US">
                <a:solidFill>
                  <a:schemeClr val="folHlink"/>
                </a:solidFill>
              </a:rPr>
              <a:t>, the </a:t>
            </a:r>
            <a:r>
              <a:rPr lang="en-US" altLang="en-US" u="sng">
                <a:solidFill>
                  <a:schemeClr val="folHlink"/>
                </a:solidFill>
              </a:rPr>
              <a:t>whole primary key</a:t>
            </a:r>
            <a:r>
              <a:rPr lang="en-US" altLang="en-US">
                <a:solidFill>
                  <a:schemeClr val="folHlink"/>
                </a:solidFill>
              </a:rPr>
              <a:t>, and </a:t>
            </a:r>
            <a:r>
              <a:rPr lang="en-US" altLang="en-US" u="sng">
                <a:solidFill>
                  <a:schemeClr val="folHlink"/>
                </a:solidFill>
              </a:rPr>
              <a:t>nothing but the primary key</a:t>
            </a:r>
            <a:r>
              <a:rPr lang="en-US" altLang="en-US">
                <a:solidFill>
                  <a:schemeClr val="folHlink"/>
                </a:solidFill>
              </a:rPr>
              <a:t>!</a:t>
            </a:r>
          </a:p>
          <a:p>
            <a:pPr marL="0" indent="0" eaLnBrk="1" hangingPunct="1">
              <a:buNone/>
            </a:pPr>
            <a:endParaRPr lang="en-US" altLang="en-US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60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0099" grpId="0" build="p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 table is in 3NF if every non-key column is dependent on </a:t>
            </a:r>
            <a:r>
              <a:rPr lang="en-US" altLang="en-US" u="sng">
                <a:solidFill>
                  <a:schemeClr val="folHlink"/>
                </a:solidFill>
              </a:rPr>
              <a:t>the primary key </a:t>
            </a:r>
            <a:r>
              <a:rPr lang="en-US" altLang="en-US" u="sng">
                <a:solidFill>
                  <a:srgbClr val="C00000"/>
                </a:solidFill>
              </a:rPr>
              <a:t>(1NF)</a:t>
            </a:r>
            <a:r>
              <a:rPr lang="en-US" altLang="en-US">
                <a:solidFill>
                  <a:schemeClr val="folHlink"/>
                </a:solidFill>
              </a:rPr>
              <a:t>, the </a:t>
            </a:r>
            <a:r>
              <a:rPr lang="en-US" altLang="en-US" u="sng">
                <a:solidFill>
                  <a:schemeClr val="folHlink"/>
                </a:solidFill>
              </a:rPr>
              <a:t>whole primary key </a:t>
            </a:r>
            <a:r>
              <a:rPr lang="en-US" altLang="en-US" u="sng">
                <a:solidFill>
                  <a:srgbClr val="C00000"/>
                </a:solidFill>
              </a:rPr>
              <a:t>(2NF)</a:t>
            </a:r>
            <a:r>
              <a:rPr lang="en-US" altLang="en-US">
                <a:solidFill>
                  <a:schemeClr val="folHlink"/>
                </a:solidFill>
              </a:rPr>
              <a:t>, and </a:t>
            </a:r>
            <a:r>
              <a:rPr lang="en-US" altLang="en-US" u="sng">
                <a:solidFill>
                  <a:schemeClr val="folHlink"/>
                </a:solidFill>
              </a:rPr>
              <a:t>nothing but the primary key </a:t>
            </a:r>
            <a:r>
              <a:rPr lang="en-US" altLang="en-US" u="sng">
                <a:solidFill>
                  <a:srgbClr val="C00000"/>
                </a:solidFill>
              </a:rPr>
              <a:t>(3NF)</a:t>
            </a:r>
            <a:r>
              <a:rPr lang="en-US" altLang="en-US">
                <a:solidFill>
                  <a:schemeClr val="folHlink"/>
                </a:solidFill>
              </a:rPr>
              <a:t>!</a:t>
            </a:r>
          </a:p>
          <a:p>
            <a:pPr marL="0" indent="0" eaLnBrk="1" hangingPunct="1">
              <a:buNone/>
            </a:pPr>
            <a:endParaRPr lang="en-US" altLang="en-US">
              <a:solidFill>
                <a:schemeClr val="fol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799868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60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0099" grpId="0" build="p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0470059-6A6B-41EE-805E-20DA2E525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Here’s the sample table from the beginning of this lecture: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22B2ECA-26AC-4473-BEE5-EFE8223B4C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364" y="2057400"/>
            <a:ext cx="7695271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747156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E8332B-2C79-4606-AD72-02AD68F9F3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Quidditch #7: Put this table in 3NF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420268-7C68-4308-BD7C-09D825799F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2017713"/>
            <a:ext cx="8421688" cy="4114800"/>
          </a:xfrm>
        </p:spPr>
        <p:txBody>
          <a:bodyPr/>
          <a:lstStyle/>
          <a:p>
            <a:pPr marL="0" indent="0">
              <a:buNone/>
            </a:pPr>
            <a:r>
              <a:rPr lang="en-US"/>
              <a:t>ORDER( OrderNum, OrderDate, PartNum, PartDescription, QOH, RetailPrice, NumberOrdered, QuotedPrice)</a:t>
            </a:r>
          </a:p>
          <a:p>
            <a:pPr marL="0" indent="0">
              <a:buNone/>
            </a:pPr>
            <a:r>
              <a:rPr lang="en-US" altLang="en-US" sz="2000">
                <a:solidFill>
                  <a:srgbClr val="FF0000"/>
                </a:solidFill>
              </a:rPr>
              <a:t>OrderNum PK</a:t>
            </a:r>
            <a:r>
              <a:rPr lang="en-US" altLang="en-US" sz="200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en-US" altLang="en-US" sz="2000">
                <a:solidFill>
                  <a:srgbClr val="FF0000"/>
                </a:solidFill>
              </a:rPr>
              <a:t>OrderDate</a:t>
            </a:r>
          </a:p>
          <a:p>
            <a:pPr marL="0" indent="0">
              <a:buNone/>
            </a:pPr>
            <a:r>
              <a:rPr lang="en-US" altLang="en-US" sz="2000">
                <a:solidFill>
                  <a:srgbClr val="FF0000"/>
                </a:solidFill>
              </a:rPr>
              <a:t>PartNum PK</a:t>
            </a:r>
            <a:r>
              <a:rPr lang="en-US" altLang="en-US" sz="200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en-US" altLang="en-US" sz="2000">
                <a:solidFill>
                  <a:srgbClr val="FF0000"/>
                </a:solidFill>
              </a:rPr>
              <a:t>PartDescription, QOH, RetailPrice</a:t>
            </a:r>
          </a:p>
          <a:p>
            <a:pPr marL="0" indent="0">
              <a:buNone/>
            </a:pPr>
            <a:r>
              <a:rPr lang="en-US" altLang="en-US" sz="2000">
                <a:solidFill>
                  <a:srgbClr val="FF0000"/>
                </a:solidFill>
              </a:rPr>
              <a:t>OrderNum, PartNum </a:t>
            </a:r>
            <a:r>
              <a:rPr lang="en-US" altLang="en-US" sz="2000">
                <a:solidFill>
                  <a:srgbClr val="FF0000"/>
                </a:solidFill>
                <a:sym typeface="Wingdings" panose="05000000000000000000" pitchFamily="2" charset="2"/>
              </a:rPr>
              <a:t> NumberOrdered, QuotedPrice</a:t>
            </a:r>
            <a:endParaRPr lang="en-US" altLang="en-US" sz="200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75424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E7E550-42CE-4570-9771-5CB760E3C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Quidditch 7:  Solution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5E318A-A0D8-4847-81F2-112485AFB4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Do we still have the anomalies?  Update, Addition, and deletion</a:t>
            </a:r>
          </a:p>
        </p:txBody>
      </p:sp>
    </p:spTree>
    <p:extLst>
      <p:ext uri="{BB962C8B-B14F-4D97-AF65-F5344CB8AC3E}">
        <p14:creationId xmlns:p14="http://schemas.microsoft.com/office/powerpoint/2010/main" val="41219124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-1905000" y="-609600"/>
          <a:ext cx="11049000" cy="791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Bitmap Image" r:id="rId3" imgW="6162075" imgH="4638926" progId="Paint.Picture">
                  <p:embed/>
                </p:oleObj>
              </mc:Choice>
              <mc:Fallback>
                <p:oleObj name="Bitmap Image" r:id="rId3" imgW="6162075" imgH="4638926" progId="Paint.Picture">
                  <p:embed/>
                  <p:pic>
                    <p:nvPicPr>
                      <p:cNvPr id="717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905000" y="-609600"/>
                        <a:ext cx="11049000" cy="7912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304800" y="0"/>
            <a:ext cx="7772400" cy="137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b="1"/>
              <a:t>Example: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b="1"/>
              <a:t>Change Description of BT04 to BBQ Grill</a:t>
            </a:r>
          </a:p>
        </p:txBody>
      </p:sp>
      <p:sp>
        <p:nvSpPr>
          <p:cNvPr id="7172" name="Line 4"/>
          <p:cNvSpPr>
            <a:spLocks noChangeShapeType="1"/>
          </p:cNvSpPr>
          <p:nvPr/>
        </p:nvSpPr>
        <p:spPr bwMode="auto">
          <a:xfrm>
            <a:off x="381000" y="19050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7173" name="Line 5"/>
          <p:cNvSpPr>
            <a:spLocks noChangeShapeType="1"/>
          </p:cNvSpPr>
          <p:nvPr/>
        </p:nvSpPr>
        <p:spPr bwMode="auto">
          <a:xfrm>
            <a:off x="3352800" y="19050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>
            <a:off x="457200" y="16764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>
            <a:off x="3352800" y="16764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3352800" y="4724400"/>
            <a:ext cx="2895600" cy="304800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3429000" y="2438400"/>
            <a:ext cx="2895600" cy="381000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</p:spTree>
  </p:cSld>
  <p:clrMapOvr>
    <a:masterClrMapping/>
  </p:clrMapOvr>
  <p:transition>
    <p:rand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-1905000" y="-612775"/>
          <a:ext cx="11049000" cy="791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Bitmap Image" r:id="rId3" imgW="6162075" imgH="4638926" progId="Paint.Picture">
                  <p:embed/>
                </p:oleObj>
              </mc:Choice>
              <mc:Fallback>
                <p:oleObj name="Bitmap Image" r:id="rId3" imgW="6162075" imgH="4638926" progId="Paint.Picture">
                  <p:embed/>
                  <p:pic>
                    <p:nvPicPr>
                      <p:cNvPr id="819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905000" y="-612775"/>
                        <a:ext cx="11049000" cy="7912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04800" y="0"/>
            <a:ext cx="7772400" cy="137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b="1"/>
              <a:t>Example: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b="1"/>
              <a:t>Change Description of BT04 to BBQ Grill</a:t>
            </a:r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381000" y="19050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>
            <a:off x="3352800" y="19050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>
            <a:off x="457200" y="16764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3352800" y="16764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3352800" y="2438400"/>
            <a:ext cx="2895600" cy="304800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5029200" y="2438400"/>
            <a:ext cx="1447800" cy="381000"/>
          </a:xfrm>
          <a:prstGeom prst="rect">
            <a:avLst/>
          </a:prstGeom>
          <a:solidFill>
            <a:schemeClr val="accent2"/>
          </a:solidFill>
          <a:ln w="9525">
            <a:solidFill>
              <a:srgbClr val="FCFEB9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/>
              <a:t>BBQ Grill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0" y="5670550"/>
            <a:ext cx="8694738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chemeClr val="folHlink"/>
                </a:solidFill>
              </a:rPr>
              <a:t>problem</a:t>
            </a:r>
            <a:r>
              <a:rPr lang="en-US" altLang="en-US" sz="2400" b="1"/>
              <a:t>:  have to update in several places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chemeClr val="folHlink"/>
                </a:solidFill>
              </a:rPr>
              <a:t>Update anomaly</a:t>
            </a:r>
            <a:r>
              <a:rPr lang="en-US" altLang="en-US" sz="2400" b="1"/>
              <a:t>:  Can end up with several descriptions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/>
              <a:t>  			for the same part.</a:t>
            </a:r>
          </a:p>
        </p:txBody>
      </p:sp>
      <p:sp>
        <p:nvSpPr>
          <p:cNvPr id="8203" name="Rectangle 11"/>
          <p:cNvSpPr>
            <a:spLocks noChangeArrowheads="1"/>
          </p:cNvSpPr>
          <p:nvPr/>
        </p:nvSpPr>
        <p:spPr bwMode="auto">
          <a:xfrm>
            <a:off x="3352800" y="4724400"/>
            <a:ext cx="2895600" cy="304800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</p:spTree>
  </p:cSld>
  <p:clrMapOvr>
    <a:masterClrMapping/>
  </p:clrMapOvr>
  <p:transition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3465095"/>
            <a:ext cx="8382000" cy="4114800"/>
          </a:xfrm>
        </p:spPr>
        <p:txBody>
          <a:bodyPr/>
          <a:lstStyle/>
          <a:p>
            <a:pPr eaLnBrk="1" hangingPunct="1"/>
            <a:r>
              <a:rPr lang="en-US" altLang="en-US">
                <a:solidFill>
                  <a:schemeClr val="folHlink"/>
                </a:solidFill>
              </a:rPr>
              <a:t>Addition anomaly  -- cannot add a new part:  </a:t>
            </a:r>
            <a:r>
              <a:rPr lang="en-US" altLang="en-US" sz="2400"/>
              <a:t>How can we add a new part CX06, Bicycle without having an order for it first?</a:t>
            </a:r>
          </a:p>
          <a:p>
            <a:pPr eaLnBrk="1" hangingPunct="1"/>
            <a:r>
              <a:rPr lang="en-US" altLang="en-US">
                <a:solidFill>
                  <a:schemeClr val="hlink"/>
                </a:solidFill>
              </a:rPr>
              <a:t>Delete anomaly – wipe out valuable information:  </a:t>
            </a:r>
            <a:r>
              <a:rPr lang="en-US" altLang="en-US" sz="2400"/>
              <a:t>If we delete order 12498, then we also delete the information that part BA74 is a basketball.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400"/>
          </a:p>
        </p:txBody>
      </p:sp>
      <p:pic>
        <p:nvPicPr>
          <p:cNvPr id="921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1073" y="228600"/>
            <a:ext cx="6281854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5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65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5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65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5219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Normal Forms</a:t>
            </a:r>
          </a:p>
        </p:txBody>
      </p:sp>
      <p:sp>
        <p:nvSpPr>
          <p:cNvPr id="200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solidFill>
                  <a:srgbClr val="33CC33"/>
                </a:solidFill>
              </a:rPr>
              <a:t>First Normal Form (1NF)</a:t>
            </a:r>
          </a:p>
          <a:p>
            <a:pPr eaLnBrk="1" hangingPunct="1"/>
            <a:r>
              <a:rPr lang="en-US" altLang="en-US">
                <a:solidFill>
                  <a:srgbClr val="063DE8"/>
                </a:solidFill>
              </a:rPr>
              <a:t>Second Normal Form (2NF)</a:t>
            </a:r>
          </a:p>
          <a:p>
            <a:pPr eaLnBrk="1" hangingPunct="1"/>
            <a:r>
              <a:rPr lang="en-US" altLang="en-US">
                <a:solidFill>
                  <a:schemeClr val="hlink"/>
                </a:solidFill>
              </a:rPr>
              <a:t>Third Normal Form (3NF)</a:t>
            </a:r>
            <a:endParaRPr lang="en-US" altLang="en-US"/>
          </a:p>
          <a:p>
            <a:pPr eaLnBrk="1" hangingPunct="1"/>
            <a:r>
              <a:rPr lang="en-US" altLang="en-US"/>
              <a:t>Each normal form </a:t>
            </a:r>
            <a:r>
              <a:rPr lang="en-US" altLang="en-US" u="sng"/>
              <a:t>takes care of an anomaly that the previous NF does not</a:t>
            </a:r>
          </a:p>
          <a:p>
            <a:pPr eaLnBrk="1" hangingPunct="1"/>
            <a:r>
              <a:rPr lang="en-US" altLang="en-US" sz="2000"/>
              <a:t>(Note:  There are 4NF and 5NF, but these are very rare cases. Most databases are normalized up to 3NF.)</a:t>
            </a:r>
          </a:p>
        </p:txBody>
      </p:sp>
      <p:sp>
        <p:nvSpPr>
          <p:cNvPr id="10244" name="AutoShape 4"/>
          <p:cNvSpPr>
            <a:spLocks/>
          </p:cNvSpPr>
          <p:nvPr/>
        </p:nvSpPr>
        <p:spPr bwMode="auto">
          <a:xfrm>
            <a:off x="6477000" y="2057400"/>
            <a:ext cx="304800" cy="1676400"/>
          </a:xfrm>
          <a:prstGeom prst="rightBrace">
            <a:avLst>
              <a:gd name="adj1" fmla="val 45833"/>
              <a:gd name="adj2" fmla="val 47824"/>
            </a:avLst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7010400" y="2209800"/>
            <a:ext cx="1524000" cy="1143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/>
              <a:t>Defined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/>
              <a:t>By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/>
              <a:t>E.F. Codd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0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0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0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0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0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0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0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0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0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0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0707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/>
              <a:t>First Normal Form</a:t>
            </a:r>
          </a:p>
        </p:txBody>
      </p:sp>
      <p:sp>
        <p:nvSpPr>
          <p:cNvPr id="17715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1657350"/>
          </a:xfrm>
        </p:spPr>
        <p:txBody>
          <a:bodyPr/>
          <a:lstStyle/>
          <a:p>
            <a:pPr eaLnBrk="1" hangingPunct="1"/>
            <a:r>
              <a:rPr lang="en-US" altLang="en-US"/>
              <a:t>A table (relation) is in </a:t>
            </a:r>
            <a:r>
              <a:rPr lang="en-US" altLang="en-US">
                <a:solidFill>
                  <a:schemeClr val="folHlink"/>
                </a:solidFill>
              </a:rPr>
              <a:t>first normal form</a:t>
            </a:r>
            <a:r>
              <a:rPr lang="en-US" altLang="en-US"/>
              <a:t> (1NF) if it </a:t>
            </a:r>
            <a:r>
              <a:rPr lang="en-US" altLang="en-US">
                <a:solidFill>
                  <a:schemeClr val="hlink"/>
                </a:solidFill>
              </a:rPr>
              <a:t>does not contain any repeating field(s)</a:t>
            </a:r>
            <a:r>
              <a:rPr lang="en-US" altLang="en-US"/>
              <a:t>.</a:t>
            </a:r>
            <a:br>
              <a:rPr lang="en-US" altLang="en-US"/>
            </a:br>
            <a:endParaRPr lang="en-US" altLang="en-US"/>
          </a:p>
          <a:p>
            <a:pPr eaLnBrk="1" hangingPunct="1"/>
            <a:r>
              <a:rPr lang="en-US" altLang="en-US"/>
              <a:t>(Note:  this is the definition of a relation, so a table with repeating field(s) is not really a relation.)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7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77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7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77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155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/>
              <a:t>Scheme for the CUSTOMER table:</a:t>
            </a:r>
          </a:p>
        </p:txBody>
      </p:sp>
      <p:sp>
        <p:nvSpPr>
          <p:cNvPr id="245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017713"/>
            <a:ext cx="8574088" cy="4114800"/>
          </a:xfrm>
        </p:spPr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US" altLang="en-US" sz="2400"/>
              <a:t>CUSTOMER(</a:t>
            </a:r>
            <a:r>
              <a:rPr lang="en-US" altLang="en-US" sz="2400" u="sng" err="1"/>
              <a:t>CustID</a:t>
            </a:r>
            <a:r>
              <a:rPr lang="en-US" altLang="en-US" sz="2400"/>
              <a:t>, </a:t>
            </a:r>
            <a:r>
              <a:rPr lang="en-US" altLang="en-US" sz="2400" err="1"/>
              <a:t>Cname</a:t>
            </a:r>
            <a:r>
              <a:rPr lang="en-US" altLang="en-US" sz="2400"/>
              <a:t>, Phone, OrderNum1, Orderdate1,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US" altLang="en-US" sz="2400"/>
              <a:t>   OrderNum2, Orderdate2, OrderNum3, Orderdate3, OrderNum4, Orderdate4, OrderNum5, Orderdate5)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US" altLang="en-US"/>
              <a:t> </a:t>
            </a:r>
            <a:r>
              <a:rPr lang="en-US" altLang="en-US" b="1">
                <a:solidFill>
                  <a:srgbClr val="063DE8"/>
                </a:solidFill>
              </a:rPr>
              <a:t>Problems with this scheme: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US" altLang="en-US">
                <a:solidFill>
                  <a:schemeClr val="hlink"/>
                </a:solidFill>
              </a:rPr>
              <a:t>What if Customer makes more than 5 orders?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US" altLang="en-US">
                <a:solidFill>
                  <a:schemeClr val="hlink"/>
                </a:solidFill>
              </a:rPr>
              <a:t>What if most customers only make 1 or 2 orders?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45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45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45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45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245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63" grpId="0" build="p" autoUpdateAnimBg="0"/>
    </p:bldLst>
  </p:timing>
</p:sld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Designs\Blends.pot</Template>
  <TotalTime>18672</TotalTime>
  <Pages>59</Pages>
  <Words>1402</Words>
  <Application>Microsoft Office PowerPoint</Application>
  <PresentationFormat>Letter Paper (8.5x11 in)</PresentationFormat>
  <Paragraphs>187</Paragraphs>
  <Slides>36</Slides>
  <Notes>21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2" baseType="lpstr">
      <vt:lpstr>Book Antiqua</vt:lpstr>
      <vt:lpstr>Calibri</vt:lpstr>
      <vt:lpstr>Tahoma</vt:lpstr>
      <vt:lpstr>Wingdings</vt:lpstr>
      <vt:lpstr>Blends</vt:lpstr>
      <vt:lpstr>Bitmap Image</vt:lpstr>
      <vt:lpstr>Fixing database designs that are wrong</vt:lpstr>
      <vt:lpstr>The Normalization process</vt:lpstr>
      <vt:lpstr>Types of Anomalies</vt:lpstr>
      <vt:lpstr>PowerPoint Presentation</vt:lpstr>
      <vt:lpstr>PowerPoint Presentation</vt:lpstr>
      <vt:lpstr>PowerPoint Presentation</vt:lpstr>
      <vt:lpstr>Normal Forms</vt:lpstr>
      <vt:lpstr>First Normal Form</vt:lpstr>
      <vt:lpstr>Scheme for the CUSTOMER table:</vt:lpstr>
      <vt:lpstr>The CUSTOMER table violates 1NF:</vt:lpstr>
      <vt:lpstr>This table actually contains a 1-many relationship:</vt:lpstr>
      <vt:lpstr>To convert CUSTOMER to 1NF: Create a new table ORDER and move the repeating group to the new table:</vt:lpstr>
      <vt:lpstr>Quidditch Problem #1:</vt:lpstr>
      <vt:lpstr>Quidditch #1 Solution</vt:lpstr>
      <vt:lpstr>Quidditch Problem #2:</vt:lpstr>
      <vt:lpstr>Quidditch #2 Solution</vt:lpstr>
      <vt:lpstr>Second Normal Form</vt:lpstr>
      <vt:lpstr>Example that violates 2NF:  the following ORDERLINE table</vt:lpstr>
      <vt:lpstr>To convert this table to 2NF:</vt:lpstr>
      <vt:lpstr>Converting ORDERLINE to 2NF:</vt:lpstr>
      <vt:lpstr>Quidditch practice #3  Convert to 2NF:</vt:lpstr>
      <vt:lpstr>Quidditch #3 Solution</vt:lpstr>
      <vt:lpstr>PowerPoint Presentation</vt:lpstr>
      <vt:lpstr>Quidditch #4 Solution</vt:lpstr>
      <vt:lpstr>Third Normal Form</vt:lpstr>
      <vt:lpstr>PowerPoint Presentation</vt:lpstr>
      <vt:lpstr>Converting CUSTOMER to 3NF:</vt:lpstr>
      <vt:lpstr>Quidditch #5. Convert to 3NF:</vt:lpstr>
      <vt:lpstr>Quidditch #5 Solution</vt:lpstr>
      <vt:lpstr>Quidditch #6. Convert to 3NF:</vt:lpstr>
      <vt:lpstr>Quidditch #6 Solution</vt:lpstr>
      <vt:lpstr>Another way of looking at it:</vt:lpstr>
      <vt:lpstr>PowerPoint Presentation</vt:lpstr>
      <vt:lpstr>Here’s the sample table from the beginning of this lecture:</vt:lpstr>
      <vt:lpstr>Quidditch #7: Put this table in 3NF</vt:lpstr>
      <vt:lpstr>Quidditch 7:  Solution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</dc:title>
  <dc:subject>Database Management</dc:subject>
  <dc:creator>Tina Ashford - Macon State College</dc:creator>
  <cp:keywords/>
  <dc:description/>
  <cp:lastModifiedBy>Lissa Pollacia</cp:lastModifiedBy>
  <cp:revision>254</cp:revision>
  <cp:lastPrinted>1998-03-13T01:38:04Z</cp:lastPrinted>
  <dcterms:created xsi:type="dcterms:W3CDTF">1998-03-09T15:36:56Z</dcterms:created>
  <dcterms:modified xsi:type="dcterms:W3CDTF">2022-11-03T13:31:45Z</dcterms:modified>
</cp:coreProperties>
</file>